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4" r:id="rId1"/>
    <p:sldMasterId id="2147483675" r:id="rId2"/>
  </p:sldMasterIdLst>
  <p:notesMasterIdLst>
    <p:notesMasterId r:id="rId3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9144000" cy="5143500" type="screen16x9"/>
  <p:notesSz cx="6858000" cy="9144000"/>
  <p:embeddedFontLst>
    <p:embeddedFont>
      <p:font typeface="Calibri" panose="020F0502020204030204" pitchFamily="34" charset="0"/>
      <p:regular r:id="rId40"/>
      <p:bold r:id="rId41"/>
      <p:italic r:id="rId42"/>
      <p:boldItalic r:id="rId43"/>
    </p:embeddedFont>
    <p:embeddedFont>
      <p:font typeface="Merriweather" pitchFamily="2" charset="77"/>
      <p:regular r:id="rId44"/>
      <p:bold r:id="rId45"/>
      <p:italic r:id="rId46"/>
      <p:boldItalic r:id="rId47"/>
    </p:embeddedFont>
    <p:embeddedFont>
      <p:font typeface="Open Sans" panose="020B0606030504020204" pitchFamily="34" charset="0"/>
      <p:regular r:id="rId48"/>
      <p:bold r:id="rId49"/>
      <p:italic r:id="rId50"/>
      <p:boldItalic r:id="rId51"/>
    </p:embeddedFont>
    <p:embeddedFont>
      <p:font typeface="Open Sans SemiBold" panose="020F050202020403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87"/>
    <p:restoredTop sz="94702"/>
  </p:normalViewPr>
  <p:slideViewPr>
    <p:cSldViewPr snapToGrid="0">
      <p:cViewPr varScale="1">
        <p:scale>
          <a:sx n="93" d="100"/>
          <a:sy n="93" d="100"/>
        </p:scale>
        <p:origin x="208" y="13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1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0.fntdata"/><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5.fntdata"/><Relationship Id="rId52"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b00a9b4496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b00a9b4496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2" name="Google Shape;30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7" name="Google Shape;31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5" name="Google Shape;34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0" name="Google Shape;380;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1" name="Google Shape;391;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Google Shape;409;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0"/>
            <a:ext cx="3044100" cy="5143500"/>
          </a:xfrm>
          <a:prstGeom prst="rect">
            <a:avLst/>
          </a:prstGeom>
          <a:solidFill>
            <a:srgbClr val="2946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p:nvPr/>
        </p:nvSpPr>
        <p:spPr>
          <a:xfrm>
            <a:off x="3044100" y="0"/>
            <a:ext cx="6099900" cy="51435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txBox="1">
            <a:spLocks noGrp="1"/>
          </p:cNvSpPr>
          <p:nvPr>
            <p:ph type="ctrTitle"/>
          </p:nvPr>
        </p:nvSpPr>
        <p:spPr>
          <a:xfrm>
            <a:off x="3679325" y="2753850"/>
            <a:ext cx="4903800" cy="1159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FFFFFF"/>
              </a:buClr>
              <a:buSzPts val="3600"/>
              <a:buFont typeface="Open Sans"/>
              <a:buNone/>
              <a:defRPr sz="3600">
                <a:solidFill>
                  <a:srgbClr val="FFFFFF"/>
                </a:solidFill>
                <a:latin typeface="Open Sans"/>
                <a:ea typeface="Open Sans"/>
                <a:cs typeface="Open Sans"/>
                <a:sym typeface="Open Sans"/>
              </a:defRPr>
            </a:lvl1pPr>
            <a:lvl2pPr lvl="1" algn="l">
              <a:lnSpc>
                <a:spcPct val="100000"/>
              </a:lnSpc>
              <a:spcBef>
                <a:spcPts val="0"/>
              </a:spcBef>
              <a:spcAft>
                <a:spcPts val="0"/>
              </a:spcAft>
              <a:buClr>
                <a:srgbClr val="FFFFFF"/>
              </a:buClr>
              <a:buSzPts val="3600"/>
              <a:buNone/>
              <a:defRPr sz="3600">
                <a:solidFill>
                  <a:srgbClr val="FFFFFF"/>
                </a:solidFill>
              </a:defRPr>
            </a:lvl2pPr>
            <a:lvl3pPr lvl="2" algn="l">
              <a:lnSpc>
                <a:spcPct val="100000"/>
              </a:lnSpc>
              <a:spcBef>
                <a:spcPts val="0"/>
              </a:spcBef>
              <a:spcAft>
                <a:spcPts val="0"/>
              </a:spcAft>
              <a:buClr>
                <a:srgbClr val="FFFFFF"/>
              </a:buClr>
              <a:buSzPts val="3600"/>
              <a:buNone/>
              <a:defRPr sz="3600">
                <a:solidFill>
                  <a:srgbClr val="FFFFFF"/>
                </a:solidFill>
              </a:defRPr>
            </a:lvl3pPr>
            <a:lvl4pPr lvl="3" algn="l">
              <a:lnSpc>
                <a:spcPct val="100000"/>
              </a:lnSpc>
              <a:spcBef>
                <a:spcPts val="0"/>
              </a:spcBef>
              <a:spcAft>
                <a:spcPts val="0"/>
              </a:spcAft>
              <a:buClr>
                <a:srgbClr val="FFFFFF"/>
              </a:buClr>
              <a:buSzPts val="3600"/>
              <a:buNone/>
              <a:defRPr sz="3600">
                <a:solidFill>
                  <a:srgbClr val="FFFFFF"/>
                </a:solidFill>
              </a:defRPr>
            </a:lvl4pPr>
            <a:lvl5pPr lvl="4" algn="l">
              <a:lnSpc>
                <a:spcPct val="100000"/>
              </a:lnSpc>
              <a:spcBef>
                <a:spcPts val="0"/>
              </a:spcBef>
              <a:spcAft>
                <a:spcPts val="0"/>
              </a:spcAft>
              <a:buClr>
                <a:srgbClr val="FFFFFF"/>
              </a:buClr>
              <a:buSzPts val="3600"/>
              <a:buNone/>
              <a:defRPr sz="3600">
                <a:solidFill>
                  <a:srgbClr val="FFFFFF"/>
                </a:solidFill>
              </a:defRPr>
            </a:lvl5pPr>
            <a:lvl6pPr lvl="5" algn="l">
              <a:lnSpc>
                <a:spcPct val="100000"/>
              </a:lnSpc>
              <a:spcBef>
                <a:spcPts val="0"/>
              </a:spcBef>
              <a:spcAft>
                <a:spcPts val="0"/>
              </a:spcAft>
              <a:buClr>
                <a:srgbClr val="FFFFFF"/>
              </a:buClr>
              <a:buSzPts val="3600"/>
              <a:buNone/>
              <a:defRPr sz="3600">
                <a:solidFill>
                  <a:srgbClr val="FFFFFF"/>
                </a:solidFill>
              </a:defRPr>
            </a:lvl6pPr>
            <a:lvl7pPr lvl="6" algn="l">
              <a:lnSpc>
                <a:spcPct val="100000"/>
              </a:lnSpc>
              <a:spcBef>
                <a:spcPts val="0"/>
              </a:spcBef>
              <a:spcAft>
                <a:spcPts val="0"/>
              </a:spcAft>
              <a:buClr>
                <a:srgbClr val="FFFFFF"/>
              </a:buClr>
              <a:buSzPts val="3600"/>
              <a:buNone/>
              <a:defRPr sz="3600">
                <a:solidFill>
                  <a:srgbClr val="FFFFFF"/>
                </a:solidFill>
              </a:defRPr>
            </a:lvl7pPr>
            <a:lvl8pPr lvl="7" algn="l">
              <a:lnSpc>
                <a:spcPct val="100000"/>
              </a:lnSpc>
              <a:spcBef>
                <a:spcPts val="0"/>
              </a:spcBef>
              <a:spcAft>
                <a:spcPts val="0"/>
              </a:spcAft>
              <a:buClr>
                <a:srgbClr val="FFFFFF"/>
              </a:buClr>
              <a:buSzPts val="3600"/>
              <a:buNone/>
              <a:defRPr sz="3600">
                <a:solidFill>
                  <a:srgbClr val="FFFFFF"/>
                </a:solidFill>
              </a:defRPr>
            </a:lvl8pPr>
            <a:lvl9pPr lvl="8" algn="l">
              <a:lnSpc>
                <a:spcPct val="100000"/>
              </a:lnSpc>
              <a:spcBef>
                <a:spcPts val="0"/>
              </a:spcBef>
              <a:spcAft>
                <a:spcPts val="0"/>
              </a:spcAft>
              <a:buClr>
                <a:srgbClr val="FFFFFF"/>
              </a:buClr>
              <a:buSzPts val="3600"/>
              <a:buNone/>
              <a:defRPr sz="3600">
                <a:solidFill>
                  <a:srgbClr val="FFFFFF"/>
                </a:solidFill>
              </a:defRPr>
            </a:lvl9pPr>
          </a:lstStyle>
          <a:p>
            <a:endParaRPr/>
          </a:p>
        </p:txBody>
      </p:sp>
      <p:cxnSp>
        <p:nvCxnSpPr>
          <p:cNvPr id="13" name="Google Shape;13;p2"/>
          <p:cNvCxnSpPr/>
          <p:nvPr/>
        </p:nvCxnSpPr>
        <p:spPr>
          <a:xfrm>
            <a:off x="3815840" y="4083900"/>
            <a:ext cx="695700" cy="0"/>
          </a:xfrm>
          <a:prstGeom prst="straightConnector1">
            <a:avLst/>
          </a:prstGeom>
          <a:noFill/>
          <a:ln w="38100" cap="flat" cmpd="sng">
            <a:solidFill>
              <a:srgbClr val="FFFFFF"/>
            </a:solidFill>
            <a:prstDash val="solid"/>
            <a:round/>
            <a:headEnd type="none" w="sm" len="sm"/>
            <a:tailEnd type="none" w="sm" len="sm"/>
          </a:ln>
        </p:spPr>
      </p:cxnSp>
      <p:sp>
        <p:nvSpPr>
          <p:cNvPr id="14" name="Google Shape;14;p2"/>
          <p:cNvSpPr/>
          <p:nvPr/>
        </p:nvSpPr>
        <p:spPr>
          <a:xfrm>
            <a:off x="623450" y="1663250"/>
            <a:ext cx="2420700" cy="242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alf - Text left">
  <p:cSld name="TITLE_AND_BODY_1">
    <p:spTree>
      <p:nvGrpSpPr>
        <p:cNvPr id="1" name="Shape 56"/>
        <p:cNvGrpSpPr/>
        <p:nvPr/>
      </p:nvGrpSpPr>
      <p:grpSpPr>
        <a:xfrm>
          <a:off x="0" y="0"/>
          <a:ext cx="0" cy="0"/>
          <a:chOff x="0" y="0"/>
          <a:chExt cx="0" cy="0"/>
        </a:xfrm>
      </p:grpSpPr>
      <p:sp>
        <p:nvSpPr>
          <p:cNvPr id="57" name="Google Shape;57;p11"/>
          <p:cNvSpPr/>
          <p:nvPr/>
        </p:nvSpPr>
        <p:spPr>
          <a:xfrm>
            <a:off x="0" y="0"/>
            <a:ext cx="4572000" cy="51435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1"/>
          <p:cNvSpPr/>
          <p:nvPr/>
        </p:nvSpPr>
        <p:spPr>
          <a:xfrm>
            <a:off x="4572000" y="0"/>
            <a:ext cx="4572000" cy="5143500"/>
          </a:xfrm>
          <a:prstGeom prst="rect">
            <a:avLst/>
          </a:prstGeom>
          <a:solidFill>
            <a:srgbClr val="325680">
              <a:alpha val="8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1"/>
          <p:cNvSpPr txBox="1">
            <a:spLocks noGrp="1"/>
          </p:cNvSpPr>
          <p:nvPr>
            <p:ph type="title"/>
          </p:nvPr>
        </p:nvSpPr>
        <p:spPr>
          <a:xfrm>
            <a:off x="433768" y="693650"/>
            <a:ext cx="3692400" cy="768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FFFFFF"/>
              </a:buClr>
              <a:buSzPts val="1400"/>
              <a:buFont typeface="Open Sans"/>
              <a:buNone/>
              <a:defRPr>
                <a:solidFill>
                  <a:srgbClr val="FFFFFF"/>
                </a:solidFill>
                <a:latin typeface="Open Sans"/>
                <a:ea typeface="Open Sans"/>
                <a:cs typeface="Open Sans"/>
                <a:sym typeface="Open Sans"/>
              </a:defRPr>
            </a:lvl1pPr>
            <a:lvl2pPr lvl="1" algn="l">
              <a:lnSpc>
                <a:spcPct val="100000"/>
              </a:lnSpc>
              <a:spcBef>
                <a:spcPts val="0"/>
              </a:spcBef>
              <a:spcAft>
                <a:spcPts val="0"/>
              </a:spcAft>
              <a:buClr>
                <a:srgbClr val="FFFFFF"/>
              </a:buClr>
              <a:buSzPts val="1400"/>
              <a:buNone/>
              <a:defRPr>
                <a:solidFill>
                  <a:srgbClr val="FFFFFF"/>
                </a:solidFill>
              </a:defRPr>
            </a:lvl2pPr>
            <a:lvl3pPr lvl="2" algn="l">
              <a:lnSpc>
                <a:spcPct val="100000"/>
              </a:lnSpc>
              <a:spcBef>
                <a:spcPts val="0"/>
              </a:spcBef>
              <a:spcAft>
                <a:spcPts val="0"/>
              </a:spcAft>
              <a:buClr>
                <a:srgbClr val="FFFFFF"/>
              </a:buClr>
              <a:buSzPts val="1400"/>
              <a:buNone/>
              <a:defRPr>
                <a:solidFill>
                  <a:srgbClr val="FFFFFF"/>
                </a:solidFill>
              </a:defRPr>
            </a:lvl3pPr>
            <a:lvl4pPr lvl="3" algn="l">
              <a:lnSpc>
                <a:spcPct val="100000"/>
              </a:lnSpc>
              <a:spcBef>
                <a:spcPts val="0"/>
              </a:spcBef>
              <a:spcAft>
                <a:spcPts val="0"/>
              </a:spcAft>
              <a:buClr>
                <a:srgbClr val="FFFFFF"/>
              </a:buClr>
              <a:buSzPts val="1400"/>
              <a:buNone/>
              <a:defRPr>
                <a:solidFill>
                  <a:srgbClr val="FFFFFF"/>
                </a:solidFill>
              </a:defRPr>
            </a:lvl4pPr>
            <a:lvl5pPr lvl="4" algn="l">
              <a:lnSpc>
                <a:spcPct val="100000"/>
              </a:lnSpc>
              <a:spcBef>
                <a:spcPts val="0"/>
              </a:spcBef>
              <a:spcAft>
                <a:spcPts val="0"/>
              </a:spcAft>
              <a:buClr>
                <a:srgbClr val="FFFFFF"/>
              </a:buClr>
              <a:buSzPts val="1400"/>
              <a:buNone/>
              <a:defRPr>
                <a:solidFill>
                  <a:srgbClr val="FFFFFF"/>
                </a:solidFill>
              </a:defRPr>
            </a:lvl5pPr>
            <a:lvl6pPr lvl="5" algn="l">
              <a:lnSpc>
                <a:spcPct val="100000"/>
              </a:lnSpc>
              <a:spcBef>
                <a:spcPts val="0"/>
              </a:spcBef>
              <a:spcAft>
                <a:spcPts val="0"/>
              </a:spcAft>
              <a:buClr>
                <a:srgbClr val="FFFFFF"/>
              </a:buClr>
              <a:buSzPts val="1400"/>
              <a:buNone/>
              <a:defRPr>
                <a:solidFill>
                  <a:srgbClr val="FFFFFF"/>
                </a:solidFill>
              </a:defRPr>
            </a:lvl6pPr>
            <a:lvl7pPr lvl="6" algn="l">
              <a:lnSpc>
                <a:spcPct val="100000"/>
              </a:lnSpc>
              <a:spcBef>
                <a:spcPts val="0"/>
              </a:spcBef>
              <a:spcAft>
                <a:spcPts val="0"/>
              </a:spcAft>
              <a:buClr>
                <a:srgbClr val="FFFFFF"/>
              </a:buClr>
              <a:buSzPts val="1400"/>
              <a:buNone/>
              <a:defRPr>
                <a:solidFill>
                  <a:srgbClr val="FFFFFF"/>
                </a:solidFill>
              </a:defRPr>
            </a:lvl7pPr>
            <a:lvl8pPr lvl="7" algn="l">
              <a:lnSpc>
                <a:spcPct val="100000"/>
              </a:lnSpc>
              <a:spcBef>
                <a:spcPts val="0"/>
              </a:spcBef>
              <a:spcAft>
                <a:spcPts val="0"/>
              </a:spcAft>
              <a:buClr>
                <a:srgbClr val="FFFFFF"/>
              </a:buClr>
              <a:buSzPts val="1400"/>
              <a:buNone/>
              <a:defRPr>
                <a:solidFill>
                  <a:srgbClr val="FFFFFF"/>
                </a:solidFill>
              </a:defRPr>
            </a:lvl8pPr>
            <a:lvl9pPr lvl="8" algn="l">
              <a:lnSpc>
                <a:spcPct val="100000"/>
              </a:lnSpc>
              <a:spcBef>
                <a:spcPts val="0"/>
              </a:spcBef>
              <a:spcAft>
                <a:spcPts val="0"/>
              </a:spcAft>
              <a:buClr>
                <a:srgbClr val="FFFFFF"/>
              </a:buClr>
              <a:buSzPts val="1400"/>
              <a:buNone/>
              <a:defRPr>
                <a:solidFill>
                  <a:srgbClr val="FFFFFF"/>
                </a:solidFill>
              </a:defRPr>
            </a:lvl9pPr>
          </a:lstStyle>
          <a:p>
            <a:endParaRPr/>
          </a:p>
        </p:txBody>
      </p:sp>
      <p:sp>
        <p:nvSpPr>
          <p:cNvPr id="60" name="Google Shape;60;p11"/>
          <p:cNvSpPr txBox="1">
            <a:spLocks noGrp="1"/>
          </p:cNvSpPr>
          <p:nvPr>
            <p:ph type="body" idx="1"/>
          </p:nvPr>
        </p:nvSpPr>
        <p:spPr>
          <a:xfrm>
            <a:off x="433768" y="1585101"/>
            <a:ext cx="3692400" cy="33408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Clr>
                <a:srgbClr val="FFFFFF"/>
              </a:buClr>
              <a:buSzPts val="1800"/>
              <a:buChar char="▫"/>
              <a:defRPr>
                <a:solidFill>
                  <a:srgbClr val="FFFFFF"/>
                </a:solidFill>
              </a:defRPr>
            </a:lvl1pPr>
            <a:lvl2pPr marL="914400" lvl="1" indent="-342900" algn="l">
              <a:lnSpc>
                <a:spcPct val="100000"/>
              </a:lnSpc>
              <a:spcBef>
                <a:spcPts val="0"/>
              </a:spcBef>
              <a:spcAft>
                <a:spcPts val="0"/>
              </a:spcAft>
              <a:buClr>
                <a:srgbClr val="FFFFFF"/>
              </a:buClr>
              <a:buSzPts val="1800"/>
              <a:buChar char="▪"/>
              <a:defRPr>
                <a:solidFill>
                  <a:srgbClr val="FFFFFF"/>
                </a:solidFill>
              </a:defRPr>
            </a:lvl2pPr>
            <a:lvl3pPr marL="1371600" lvl="2" indent="-342900" algn="l">
              <a:lnSpc>
                <a:spcPct val="100000"/>
              </a:lnSpc>
              <a:spcBef>
                <a:spcPts val="0"/>
              </a:spcBef>
              <a:spcAft>
                <a:spcPts val="0"/>
              </a:spcAft>
              <a:buClr>
                <a:srgbClr val="FFFFFF"/>
              </a:buClr>
              <a:buSzPts val="1800"/>
              <a:buChar char="▫"/>
              <a:defRPr>
                <a:solidFill>
                  <a:srgbClr val="FFFFFF"/>
                </a:solidFill>
              </a:defRPr>
            </a:lvl3pPr>
            <a:lvl4pPr marL="1828800" lvl="3" indent="-342900" algn="l">
              <a:lnSpc>
                <a:spcPct val="100000"/>
              </a:lnSpc>
              <a:spcBef>
                <a:spcPts val="0"/>
              </a:spcBef>
              <a:spcAft>
                <a:spcPts val="0"/>
              </a:spcAft>
              <a:buClr>
                <a:srgbClr val="FFFFFF"/>
              </a:buClr>
              <a:buSzPts val="1800"/>
              <a:buChar char="▪"/>
              <a:defRPr>
                <a:solidFill>
                  <a:srgbClr val="FFFFFF"/>
                </a:solidFill>
              </a:defRPr>
            </a:lvl4pPr>
            <a:lvl5pPr marL="2286000" lvl="4" indent="-342900" algn="l">
              <a:lnSpc>
                <a:spcPct val="100000"/>
              </a:lnSpc>
              <a:spcBef>
                <a:spcPts val="0"/>
              </a:spcBef>
              <a:spcAft>
                <a:spcPts val="0"/>
              </a:spcAft>
              <a:buClr>
                <a:srgbClr val="FFFFFF"/>
              </a:buClr>
              <a:buSzPts val="1800"/>
              <a:buChar char="▫"/>
              <a:defRPr>
                <a:solidFill>
                  <a:srgbClr val="FFFFFF"/>
                </a:solidFill>
              </a:defRPr>
            </a:lvl5pPr>
            <a:lvl6pPr marL="2743200" lvl="5" indent="-342900" algn="l">
              <a:lnSpc>
                <a:spcPct val="100000"/>
              </a:lnSpc>
              <a:spcBef>
                <a:spcPts val="0"/>
              </a:spcBef>
              <a:spcAft>
                <a:spcPts val="0"/>
              </a:spcAft>
              <a:buClr>
                <a:srgbClr val="FFFFFF"/>
              </a:buClr>
              <a:buSzPts val="1800"/>
              <a:buChar char="▪"/>
              <a:defRPr>
                <a:solidFill>
                  <a:srgbClr val="FFFFFF"/>
                </a:solidFill>
              </a:defRPr>
            </a:lvl6pPr>
            <a:lvl7pPr marL="3200400" lvl="6" indent="-342900" algn="l">
              <a:lnSpc>
                <a:spcPct val="100000"/>
              </a:lnSpc>
              <a:spcBef>
                <a:spcPts val="0"/>
              </a:spcBef>
              <a:spcAft>
                <a:spcPts val="0"/>
              </a:spcAft>
              <a:buClr>
                <a:srgbClr val="FFFFFF"/>
              </a:buClr>
              <a:buSzPts val="1800"/>
              <a:buChar char="▫"/>
              <a:defRPr>
                <a:solidFill>
                  <a:srgbClr val="FFFFFF"/>
                </a:solidFill>
              </a:defRPr>
            </a:lvl7pPr>
            <a:lvl8pPr marL="3657600" lvl="7" indent="-342900" algn="l">
              <a:lnSpc>
                <a:spcPct val="100000"/>
              </a:lnSpc>
              <a:spcBef>
                <a:spcPts val="0"/>
              </a:spcBef>
              <a:spcAft>
                <a:spcPts val="0"/>
              </a:spcAft>
              <a:buClr>
                <a:srgbClr val="FFFFFF"/>
              </a:buClr>
              <a:buSzPts val="1800"/>
              <a:buChar char="▪"/>
              <a:defRPr>
                <a:solidFill>
                  <a:srgbClr val="FFFFFF"/>
                </a:solidFill>
              </a:defRPr>
            </a:lvl8pPr>
            <a:lvl9pPr marL="4114800" lvl="8" indent="-342900" algn="l">
              <a:lnSpc>
                <a:spcPct val="100000"/>
              </a:lnSpc>
              <a:spcBef>
                <a:spcPts val="0"/>
              </a:spcBef>
              <a:spcAft>
                <a:spcPts val="0"/>
              </a:spcAft>
              <a:buClr>
                <a:srgbClr val="FFFFFF"/>
              </a:buClr>
              <a:buSzPts val="1800"/>
              <a:buChar char="▫"/>
              <a:defRPr>
                <a:solidFill>
                  <a:srgbClr val="FFFFFF"/>
                </a:solidFill>
              </a:defRPr>
            </a:lvl9pPr>
          </a:lstStyle>
          <a:p>
            <a:endParaRPr/>
          </a:p>
        </p:txBody>
      </p:sp>
      <p:cxnSp>
        <p:nvCxnSpPr>
          <p:cNvPr id="61" name="Google Shape;61;p11"/>
          <p:cNvCxnSpPr/>
          <p:nvPr/>
        </p:nvCxnSpPr>
        <p:spPr>
          <a:xfrm>
            <a:off x="542330" y="1519975"/>
            <a:ext cx="452400" cy="0"/>
          </a:xfrm>
          <a:prstGeom prst="straightConnector1">
            <a:avLst/>
          </a:prstGeom>
          <a:noFill/>
          <a:ln w="28575" cap="flat" cmpd="sng">
            <a:solidFill>
              <a:srgbClr val="FFFFFF"/>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2"/>
          <p:cNvSpPr/>
          <p:nvPr/>
        </p:nvSpPr>
        <p:spPr>
          <a:xfrm>
            <a:off x="100" y="-5800"/>
            <a:ext cx="9144000" cy="51495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2"/>
          <p:cNvSpPr/>
          <p:nvPr/>
        </p:nvSpPr>
        <p:spPr>
          <a:xfrm>
            <a:off x="0" y="-5925"/>
            <a:ext cx="9144000" cy="5149500"/>
          </a:xfrm>
          <a:prstGeom prst="frame">
            <a:avLst>
              <a:gd name="adj1" fmla="val 5041"/>
            </a:avLst>
          </a:prstGeom>
          <a:solidFill>
            <a:srgbClr val="2946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2"/>
          <p:cNvSpPr txBox="1">
            <a:spLocks noGrp="1"/>
          </p:cNvSpPr>
          <p:nvPr>
            <p:ph type="body" idx="1"/>
          </p:nvPr>
        </p:nvSpPr>
        <p:spPr>
          <a:xfrm>
            <a:off x="457200" y="4101509"/>
            <a:ext cx="8229600" cy="519600"/>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360"/>
              </a:spcBef>
              <a:spcAft>
                <a:spcPts val="0"/>
              </a:spcAft>
              <a:buClr>
                <a:srgbClr val="294667"/>
              </a:buClr>
              <a:buSzPts val="1200"/>
              <a:buNone/>
              <a:defRPr sz="1200" b="1">
                <a:solidFill>
                  <a:srgbClr val="294667"/>
                </a:solidFill>
              </a:defRPr>
            </a:lvl1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_2">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8" name="Google Shape;68;p13"/>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marR="0" lvl="0" algn="ctr">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9" name="Google Shape;69;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4" name="Google Shape;74;p14"/>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2"/>
        <p:cNvGrpSpPr/>
        <p:nvPr/>
      </p:nvGrpSpPr>
      <p:grpSpPr>
        <a:xfrm>
          <a:off x="0" y="0"/>
          <a:ext cx="0" cy="0"/>
          <a:chOff x="0" y="0"/>
          <a:chExt cx="0" cy="0"/>
        </a:xfrm>
      </p:grpSpPr>
      <p:sp>
        <p:nvSpPr>
          <p:cNvPr id="83" name="Google Shape;83;p16"/>
          <p:cNvSpPr/>
          <p:nvPr/>
        </p:nvSpPr>
        <p:spPr>
          <a:xfrm>
            <a:off x="0" y="0"/>
            <a:ext cx="3044100" cy="5143500"/>
          </a:xfrm>
          <a:prstGeom prst="rect">
            <a:avLst/>
          </a:prstGeom>
          <a:solidFill>
            <a:srgbClr val="2946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16"/>
          <p:cNvSpPr/>
          <p:nvPr/>
        </p:nvSpPr>
        <p:spPr>
          <a:xfrm>
            <a:off x="3044100" y="0"/>
            <a:ext cx="6099900" cy="51435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6"/>
          <p:cNvSpPr txBox="1">
            <a:spLocks noGrp="1"/>
          </p:cNvSpPr>
          <p:nvPr>
            <p:ph type="ctrTitle"/>
          </p:nvPr>
        </p:nvSpPr>
        <p:spPr>
          <a:xfrm>
            <a:off x="3679325" y="2753850"/>
            <a:ext cx="4903800" cy="1159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FFFFFF"/>
              </a:buClr>
              <a:buSzPts val="3600"/>
              <a:buFont typeface="Open Sans"/>
              <a:buNone/>
              <a:defRPr sz="3600">
                <a:solidFill>
                  <a:srgbClr val="FFFFFF"/>
                </a:solidFill>
                <a:latin typeface="Open Sans"/>
                <a:ea typeface="Open Sans"/>
                <a:cs typeface="Open Sans"/>
                <a:sym typeface="Open Sans"/>
              </a:defRPr>
            </a:lvl1pPr>
            <a:lvl2pPr lvl="1" algn="l">
              <a:lnSpc>
                <a:spcPct val="100000"/>
              </a:lnSpc>
              <a:spcBef>
                <a:spcPts val="0"/>
              </a:spcBef>
              <a:spcAft>
                <a:spcPts val="0"/>
              </a:spcAft>
              <a:buClr>
                <a:srgbClr val="FFFFFF"/>
              </a:buClr>
              <a:buSzPts val="3600"/>
              <a:buNone/>
              <a:defRPr sz="3600">
                <a:solidFill>
                  <a:srgbClr val="FFFFFF"/>
                </a:solidFill>
              </a:defRPr>
            </a:lvl2pPr>
            <a:lvl3pPr lvl="2" algn="l">
              <a:lnSpc>
                <a:spcPct val="100000"/>
              </a:lnSpc>
              <a:spcBef>
                <a:spcPts val="0"/>
              </a:spcBef>
              <a:spcAft>
                <a:spcPts val="0"/>
              </a:spcAft>
              <a:buClr>
                <a:srgbClr val="FFFFFF"/>
              </a:buClr>
              <a:buSzPts val="3600"/>
              <a:buNone/>
              <a:defRPr sz="3600">
                <a:solidFill>
                  <a:srgbClr val="FFFFFF"/>
                </a:solidFill>
              </a:defRPr>
            </a:lvl3pPr>
            <a:lvl4pPr lvl="3" algn="l">
              <a:lnSpc>
                <a:spcPct val="100000"/>
              </a:lnSpc>
              <a:spcBef>
                <a:spcPts val="0"/>
              </a:spcBef>
              <a:spcAft>
                <a:spcPts val="0"/>
              </a:spcAft>
              <a:buClr>
                <a:srgbClr val="FFFFFF"/>
              </a:buClr>
              <a:buSzPts val="3600"/>
              <a:buNone/>
              <a:defRPr sz="3600">
                <a:solidFill>
                  <a:srgbClr val="FFFFFF"/>
                </a:solidFill>
              </a:defRPr>
            </a:lvl4pPr>
            <a:lvl5pPr lvl="4" algn="l">
              <a:lnSpc>
                <a:spcPct val="100000"/>
              </a:lnSpc>
              <a:spcBef>
                <a:spcPts val="0"/>
              </a:spcBef>
              <a:spcAft>
                <a:spcPts val="0"/>
              </a:spcAft>
              <a:buClr>
                <a:srgbClr val="FFFFFF"/>
              </a:buClr>
              <a:buSzPts val="3600"/>
              <a:buNone/>
              <a:defRPr sz="3600">
                <a:solidFill>
                  <a:srgbClr val="FFFFFF"/>
                </a:solidFill>
              </a:defRPr>
            </a:lvl5pPr>
            <a:lvl6pPr lvl="5" algn="l">
              <a:lnSpc>
                <a:spcPct val="100000"/>
              </a:lnSpc>
              <a:spcBef>
                <a:spcPts val="0"/>
              </a:spcBef>
              <a:spcAft>
                <a:spcPts val="0"/>
              </a:spcAft>
              <a:buClr>
                <a:srgbClr val="FFFFFF"/>
              </a:buClr>
              <a:buSzPts val="3600"/>
              <a:buNone/>
              <a:defRPr sz="3600">
                <a:solidFill>
                  <a:srgbClr val="FFFFFF"/>
                </a:solidFill>
              </a:defRPr>
            </a:lvl6pPr>
            <a:lvl7pPr lvl="6" algn="l">
              <a:lnSpc>
                <a:spcPct val="100000"/>
              </a:lnSpc>
              <a:spcBef>
                <a:spcPts val="0"/>
              </a:spcBef>
              <a:spcAft>
                <a:spcPts val="0"/>
              </a:spcAft>
              <a:buClr>
                <a:srgbClr val="FFFFFF"/>
              </a:buClr>
              <a:buSzPts val="3600"/>
              <a:buNone/>
              <a:defRPr sz="3600">
                <a:solidFill>
                  <a:srgbClr val="FFFFFF"/>
                </a:solidFill>
              </a:defRPr>
            </a:lvl7pPr>
            <a:lvl8pPr lvl="7" algn="l">
              <a:lnSpc>
                <a:spcPct val="100000"/>
              </a:lnSpc>
              <a:spcBef>
                <a:spcPts val="0"/>
              </a:spcBef>
              <a:spcAft>
                <a:spcPts val="0"/>
              </a:spcAft>
              <a:buClr>
                <a:srgbClr val="FFFFFF"/>
              </a:buClr>
              <a:buSzPts val="3600"/>
              <a:buNone/>
              <a:defRPr sz="3600">
                <a:solidFill>
                  <a:srgbClr val="FFFFFF"/>
                </a:solidFill>
              </a:defRPr>
            </a:lvl8pPr>
            <a:lvl9pPr lvl="8" algn="l">
              <a:lnSpc>
                <a:spcPct val="100000"/>
              </a:lnSpc>
              <a:spcBef>
                <a:spcPts val="0"/>
              </a:spcBef>
              <a:spcAft>
                <a:spcPts val="0"/>
              </a:spcAft>
              <a:buClr>
                <a:srgbClr val="FFFFFF"/>
              </a:buClr>
              <a:buSzPts val="3600"/>
              <a:buNone/>
              <a:defRPr sz="3600">
                <a:solidFill>
                  <a:srgbClr val="FFFFFF"/>
                </a:solidFill>
              </a:defRPr>
            </a:lvl9pPr>
          </a:lstStyle>
          <a:p>
            <a:endParaRPr/>
          </a:p>
        </p:txBody>
      </p:sp>
      <p:cxnSp>
        <p:nvCxnSpPr>
          <p:cNvPr id="86" name="Google Shape;86;p16"/>
          <p:cNvCxnSpPr/>
          <p:nvPr/>
        </p:nvCxnSpPr>
        <p:spPr>
          <a:xfrm>
            <a:off x="3815840" y="4083900"/>
            <a:ext cx="695700" cy="0"/>
          </a:xfrm>
          <a:prstGeom prst="straightConnector1">
            <a:avLst/>
          </a:prstGeom>
          <a:noFill/>
          <a:ln w="38100" cap="flat" cmpd="sng">
            <a:solidFill>
              <a:srgbClr val="FFFFFF"/>
            </a:solidFill>
            <a:prstDash val="solid"/>
            <a:round/>
            <a:headEnd type="none" w="sm" len="sm"/>
            <a:tailEnd type="none" w="sm" len="sm"/>
          </a:ln>
        </p:spPr>
      </p:cxnSp>
      <p:sp>
        <p:nvSpPr>
          <p:cNvPr id="87" name="Google Shape;87;p16"/>
          <p:cNvSpPr/>
          <p:nvPr/>
        </p:nvSpPr>
        <p:spPr>
          <a:xfrm>
            <a:off x="623450" y="1663250"/>
            <a:ext cx="2420700" cy="242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88"/>
        <p:cNvGrpSpPr/>
        <p:nvPr/>
      </p:nvGrpSpPr>
      <p:grpSpPr>
        <a:xfrm>
          <a:off x="0" y="0"/>
          <a:ext cx="0" cy="0"/>
          <a:chOff x="0" y="0"/>
          <a:chExt cx="0" cy="0"/>
        </a:xfrm>
      </p:grpSpPr>
      <p:sp>
        <p:nvSpPr>
          <p:cNvPr id="89" name="Google Shape;89;p17"/>
          <p:cNvSpPr/>
          <p:nvPr/>
        </p:nvSpPr>
        <p:spPr>
          <a:xfrm>
            <a:off x="0" y="0"/>
            <a:ext cx="30441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7"/>
          <p:cNvSpPr/>
          <p:nvPr/>
        </p:nvSpPr>
        <p:spPr>
          <a:xfrm>
            <a:off x="3043975" y="0"/>
            <a:ext cx="6099900" cy="5143500"/>
          </a:xfrm>
          <a:prstGeom prst="rect">
            <a:avLst/>
          </a:prstGeom>
          <a:solidFill>
            <a:srgbClr val="325680">
              <a:alpha val="8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1" name="Google Shape;91;p17"/>
          <p:cNvCxnSpPr/>
          <p:nvPr/>
        </p:nvCxnSpPr>
        <p:spPr>
          <a:xfrm>
            <a:off x="534892" y="1796050"/>
            <a:ext cx="452400" cy="0"/>
          </a:xfrm>
          <a:prstGeom prst="straightConnector1">
            <a:avLst/>
          </a:prstGeom>
          <a:noFill/>
          <a:ln w="28575" cap="flat" cmpd="sng">
            <a:solidFill>
              <a:schemeClr val="accent6"/>
            </a:solidFill>
            <a:prstDash val="solid"/>
            <a:round/>
            <a:headEnd type="none" w="sm" len="sm"/>
            <a:tailEnd type="none" w="sm" len="sm"/>
          </a:ln>
        </p:spPr>
      </p:cxnSp>
      <p:sp>
        <p:nvSpPr>
          <p:cNvPr id="92" name="Google Shape;92;p17"/>
          <p:cNvSpPr txBox="1">
            <a:spLocks noGrp="1"/>
          </p:cNvSpPr>
          <p:nvPr>
            <p:ph type="title"/>
          </p:nvPr>
        </p:nvSpPr>
        <p:spPr>
          <a:xfrm>
            <a:off x="442405" y="1045150"/>
            <a:ext cx="2147400" cy="674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Font typeface="Open Sans"/>
              <a:buNone/>
              <a:defRPr>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93"/>
        <p:cNvGrpSpPr/>
        <p:nvPr/>
      </p:nvGrpSpPr>
      <p:grpSpPr>
        <a:xfrm>
          <a:off x="0" y="0"/>
          <a:ext cx="0" cy="0"/>
          <a:chOff x="0" y="0"/>
          <a:chExt cx="0" cy="0"/>
        </a:xfrm>
      </p:grpSpPr>
      <p:sp>
        <p:nvSpPr>
          <p:cNvPr id="94" name="Google Shape;94;p18"/>
          <p:cNvSpPr/>
          <p:nvPr/>
        </p:nvSpPr>
        <p:spPr>
          <a:xfrm>
            <a:off x="0" y="0"/>
            <a:ext cx="4572000" cy="51435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8"/>
          <p:cNvSpPr/>
          <p:nvPr/>
        </p:nvSpPr>
        <p:spPr>
          <a:xfrm>
            <a:off x="4572000"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8"/>
          <p:cNvSpPr txBox="1">
            <a:spLocks noGrp="1"/>
          </p:cNvSpPr>
          <p:nvPr>
            <p:ph type="ctrTitle"/>
          </p:nvPr>
        </p:nvSpPr>
        <p:spPr>
          <a:xfrm>
            <a:off x="5020500" y="2251075"/>
            <a:ext cx="36750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Font typeface="Open Sans"/>
              <a:buNone/>
              <a:defRPr sz="3000">
                <a:latin typeface="Open Sans"/>
                <a:ea typeface="Open Sans"/>
                <a:cs typeface="Open Sans"/>
                <a:sym typeface="Open Sans"/>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97" name="Google Shape;97;p18"/>
          <p:cNvSpPr txBox="1">
            <a:spLocks noGrp="1"/>
          </p:cNvSpPr>
          <p:nvPr>
            <p:ph type="subTitle" idx="1"/>
          </p:nvPr>
        </p:nvSpPr>
        <p:spPr>
          <a:xfrm>
            <a:off x="5020500" y="3602050"/>
            <a:ext cx="3675000" cy="573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6"/>
              </a:buClr>
              <a:buSzPts val="1400"/>
              <a:buNone/>
              <a:defRPr sz="1400">
                <a:solidFill>
                  <a:schemeClr val="accent6"/>
                </a:solidFill>
              </a:defRPr>
            </a:lvl1pPr>
            <a:lvl2pPr lvl="1" algn="l">
              <a:lnSpc>
                <a:spcPct val="100000"/>
              </a:lnSpc>
              <a:spcBef>
                <a:spcPts val="0"/>
              </a:spcBef>
              <a:spcAft>
                <a:spcPts val="0"/>
              </a:spcAft>
              <a:buClr>
                <a:srgbClr val="FFA800"/>
              </a:buClr>
              <a:buSzPts val="1400"/>
              <a:buNone/>
              <a:defRPr sz="1400">
                <a:solidFill>
                  <a:srgbClr val="FFA800"/>
                </a:solidFill>
              </a:defRPr>
            </a:lvl2pPr>
            <a:lvl3pPr lvl="2" algn="l">
              <a:lnSpc>
                <a:spcPct val="100000"/>
              </a:lnSpc>
              <a:spcBef>
                <a:spcPts val="0"/>
              </a:spcBef>
              <a:spcAft>
                <a:spcPts val="0"/>
              </a:spcAft>
              <a:buClr>
                <a:srgbClr val="FFA800"/>
              </a:buClr>
              <a:buSzPts val="1400"/>
              <a:buNone/>
              <a:defRPr sz="1400">
                <a:solidFill>
                  <a:srgbClr val="FFA800"/>
                </a:solidFill>
              </a:defRPr>
            </a:lvl3pPr>
            <a:lvl4pPr lvl="3" algn="l">
              <a:lnSpc>
                <a:spcPct val="100000"/>
              </a:lnSpc>
              <a:spcBef>
                <a:spcPts val="0"/>
              </a:spcBef>
              <a:spcAft>
                <a:spcPts val="0"/>
              </a:spcAft>
              <a:buClr>
                <a:srgbClr val="FFA800"/>
              </a:buClr>
              <a:buSzPts val="1400"/>
              <a:buNone/>
              <a:defRPr sz="1400">
                <a:solidFill>
                  <a:srgbClr val="FFA800"/>
                </a:solidFill>
              </a:defRPr>
            </a:lvl4pPr>
            <a:lvl5pPr lvl="4" algn="l">
              <a:lnSpc>
                <a:spcPct val="100000"/>
              </a:lnSpc>
              <a:spcBef>
                <a:spcPts val="0"/>
              </a:spcBef>
              <a:spcAft>
                <a:spcPts val="0"/>
              </a:spcAft>
              <a:buClr>
                <a:srgbClr val="FFA800"/>
              </a:buClr>
              <a:buSzPts val="1400"/>
              <a:buNone/>
              <a:defRPr sz="1400">
                <a:solidFill>
                  <a:srgbClr val="FFA800"/>
                </a:solidFill>
              </a:defRPr>
            </a:lvl5pPr>
            <a:lvl6pPr lvl="5" algn="l">
              <a:lnSpc>
                <a:spcPct val="100000"/>
              </a:lnSpc>
              <a:spcBef>
                <a:spcPts val="0"/>
              </a:spcBef>
              <a:spcAft>
                <a:spcPts val="0"/>
              </a:spcAft>
              <a:buClr>
                <a:srgbClr val="FFA800"/>
              </a:buClr>
              <a:buSzPts val="1400"/>
              <a:buNone/>
              <a:defRPr sz="1400">
                <a:solidFill>
                  <a:srgbClr val="FFA800"/>
                </a:solidFill>
              </a:defRPr>
            </a:lvl6pPr>
            <a:lvl7pPr lvl="6" algn="l">
              <a:lnSpc>
                <a:spcPct val="100000"/>
              </a:lnSpc>
              <a:spcBef>
                <a:spcPts val="0"/>
              </a:spcBef>
              <a:spcAft>
                <a:spcPts val="0"/>
              </a:spcAft>
              <a:buClr>
                <a:srgbClr val="FFA800"/>
              </a:buClr>
              <a:buSzPts val="1400"/>
              <a:buNone/>
              <a:defRPr sz="1400">
                <a:solidFill>
                  <a:srgbClr val="FFA800"/>
                </a:solidFill>
              </a:defRPr>
            </a:lvl7pPr>
            <a:lvl8pPr lvl="7" algn="l">
              <a:lnSpc>
                <a:spcPct val="100000"/>
              </a:lnSpc>
              <a:spcBef>
                <a:spcPts val="0"/>
              </a:spcBef>
              <a:spcAft>
                <a:spcPts val="0"/>
              </a:spcAft>
              <a:buClr>
                <a:srgbClr val="FFA800"/>
              </a:buClr>
              <a:buSzPts val="1400"/>
              <a:buNone/>
              <a:defRPr sz="1400">
                <a:solidFill>
                  <a:srgbClr val="FFA800"/>
                </a:solidFill>
              </a:defRPr>
            </a:lvl8pPr>
            <a:lvl9pPr lvl="8" algn="l">
              <a:lnSpc>
                <a:spcPct val="100000"/>
              </a:lnSpc>
              <a:spcBef>
                <a:spcPts val="0"/>
              </a:spcBef>
              <a:spcAft>
                <a:spcPts val="0"/>
              </a:spcAft>
              <a:buClr>
                <a:srgbClr val="FFA800"/>
              </a:buClr>
              <a:buSzPts val="1400"/>
              <a:buNone/>
              <a:defRPr sz="1400">
                <a:solidFill>
                  <a:srgbClr val="FFA800"/>
                </a:solidFill>
              </a:defRPr>
            </a:lvl9pPr>
          </a:lstStyle>
          <a:p>
            <a:endParaRPr/>
          </a:p>
        </p:txBody>
      </p:sp>
      <p:cxnSp>
        <p:nvCxnSpPr>
          <p:cNvPr id="98" name="Google Shape;98;p18"/>
          <p:cNvCxnSpPr/>
          <p:nvPr/>
        </p:nvCxnSpPr>
        <p:spPr>
          <a:xfrm>
            <a:off x="5136765" y="3486150"/>
            <a:ext cx="452400" cy="0"/>
          </a:xfrm>
          <a:prstGeom prst="straightConnector1">
            <a:avLst/>
          </a:prstGeom>
          <a:noFill/>
          <a:ln w="28575" cap="flat" cmpd="sng">
            <a:solidFill>
              <a:schemeClr val="accent6"/>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dark)" type="blank">
  <p:cSld name="BLANK">
    <p:spTree>
      <p:nvGrpSpPr>
        <p:cNvPr id="1" name="Shape 99"/>
        <p:cNvGrpSpPr/>
        <p:nvPr/>
      </p:nvGrpSpPr>
      <p:grpSpPr>
        <a:xfrm>
          <a:off x="0" y="0"/>
          <a:ext cx="0" cy="0"/>
          <a:chOff x="0" y="0"/>
          <a:chExt cx="0" cy="0"/>
        </a:xfrm>
      </p:grpSpPr>
      <p:sp>
        <p:nvSpPr>
          <p:cNvPr id="100" name="Google Shape;100;p19"/>
          <p:cNvSpPr/>
          <p:nvPr/>
        </p:nvSpPr>
        <p:spPr>
          <a:xfrm>
            <a:off x="100" y="-5800"/>
            <a:ext cx="9144000" cy="5149500"/>
          </a:xfrm>
          <a:prstGeom prst="rect">
            <a:avLst/>
          </a:prstGeom>
          <a:solidFill>
            <a:srgbClr val="325680">
              <a:alpha val="8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9"/>
          <p:cNvSpPr/>
          <p:nvPr/>
        </p:nvSpPr>
        <p:spPr>
          <a:xfrm>
            <a:off x="0" y="-5925"/>
            <a:ext cx="9144000" cy="5149500"/>
          </a:xfrm>
          <a:prstGeom prst="frame">
            <a:avLst>
              <a:gd name="adj1" fmla="val 5041"/>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ird - 2 columns right" type="twoColTx">
  <p:cSld name="TITLE_AND_TWO_COLUMNS">
    <p:spTree>
      <p:nvGrpSpPr>
        <p:cNvPr id="1" name="Shape 102"/>
        <p:cNvGrpSpPr/>
        <p:nvPr/>
      </p:nvGrpSpPr>
      <p:grpSpPr>
        <a:xfrm>
          <a:off x="0" y="0"/>
          <a:ext cx="0" cy="0"/>
          <a:chOff x="0" y="0"/>
          <a:chExt cx="0" cy="0"/>
        </a:xfrm>
      </p:grpSpPr>
      <p:sp>
        <p:nvSpPr>
          <p:cNvPr id="103" name="Google Shape;103;p20"/>
          <p:cNvSpPr/>
          <p:nvPr/>
        </p:nvSpPr>
        <p:spPr>
          <a:xfrm>
            <a:off x="0" y="0"/>
            <a:ext cx="3044100" cy="51435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0"/>
          <p:cNvSpPr/>
          <p:nvPr/>
        </p:nvSpPr>
        <p:spPr>
          <a:xfrm>
            <a:off x="3043975" y="0"/>
            <a:ext cx="60999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20"/>
          <p:cNvSpPr txBox="1">
            <a:spLocks noGrp="1"/>
          </p:cNvSpPr>
          <p:nvPr>
            <p:ph type="title"/>
          </p:nvPr>
        </p:nvSpPr>
        <p:spPr>
          <a:xfrm>
            <a:off x="3468200" y="796375"/>
            <a:ext cx="5218800" cy="669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Font typeface="Open Sans"/>
              <a:buNone/>
              <a:defRPr>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0"/>
          <p:cNvSpPr txBox="1">
            <a:spLocks noGrp="1"/>
          </p:cNvSpPr>
          <p:nvPr>
            <p:ph type="body" idx="1"/>
          </p:nvPr>
        </p:nvSpPr>
        <p:spPr>
          <a:xfrm>
            <a:off x="3467825" y="1614875"/>
            <a:ext cx="2532900" cy="31587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107" name="Google Shape;107;p20"/>
          <p:cNvSpPr txBox="1">
            <a:spLocks noGrp="1"/>
          </p:cNvSpPr>
          <p:nvPr>
            <p:ph type="body" idx="2"/>
          </p:nvPr>
        </p:nvSpPr>
        <p:spPr>
          <a:xfrm>
            <a:off x="6153578" y="1614875"/>
            <a:ext cx="2532900" cy="31587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cxnSp>
        <p:nvCxnSpPr>
          <p:cNvPr id="108" name="Google Shape;108;p20"/>
          <p:cNvCxnSpPr/>
          <p:nvPr/>
        </p:nvCxnSpPr>
        <p:spPr>
          <a:xfrm>
            <a:off x="3578787" y="1519975"/>
            <a:ext cx="452400" cy="0"/>
          </a:xfrm>
          <a:prstGeom prst="straightConnector1">
            <a:avLst/>
          </a:prstGeom>
          <a:noFill/>
          <a:ln w="28575" cap="flat" cmpd="sng">
            <a:solidFill>
              <a:srgbClr val="294667"/>
            </a:solidFill>
            <a:prstDash val="solid"/>
            <a:round/>
            <a:headEnd type="none" w="sm" len="sm"/>
            <a:tailEnd type="none" w="sm" len="sm"/>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white)">
  <p:cSld name="Blank (white)">
    <p:spTree>
      <p:nvGrpSpPr>
        <p:cNvPr id="1" name="Shape 109"/>
        <p:cNvGrpSpPr/>
        <p:nvPr/>
      </p:nvGrpSpPr>
      <p:grpSpPr>
        <a:xfrm>
          <a:off x="0" y="0"/>
          <a:ext cx="0" cy="0"/>
          <a:chOff x="0" y="0"/>
          <a:chExt cx="0" cy="0"/>
        </a:xfrm>
      </p:grpSpPr>
      <p:sp>
        <p:nvSpPr>
          <p:cNvPr id="110" name="Google Shape;110;p21"/>
          <p:cNvSpPr/>
          <p:nvPr/>
        </p:nvSpPr>
        <p:spPr>
          <a:xfrm>
            <a:off x="0" y="-5925"/>
            <a:ext cx="9144000" cy="5149500"/>
          </a:xfrm>
          <a:prstGeom prst="frame">
            <a:avLst>
              <a:gd name="adj1" fmla="val 5041"/>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5"/>
        <p:cNvGrpSpPr/>
        <p:nvPr/>
      </p:nvGrpSpPr>
      <p:grpSpPr>
        <a:xfrm>
          <a:off x="0" y="0"/>
          <a:ext cx="0" cy="0"/>
          <a:chOff x="0" y="0"/>
          <a:chExt cx="0" cy="0"/>
        </a:xfrm>
      </p:grpSpPr>
      <p:sp>
        <p:nvSpPr>
          <p:cNvPr id="16" name="Google Shape;16;p3"/>
          <p:cNvSpPr/>
          <p:nvPr/>
        </p:nvSpPr>
        <p:spPr>
          <a:xfrm>
            <a:off x="0" y="0"/>
            <a:ext cx="30441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
          <p:cNvSpPr/>
          <p:nvPr/>
        </p:nvSpPr>
        <p:spPr>
          <a:xfrm>
            <a:off x="3043975" y="0"/>
            <a:ext cx="6099900" cy="5143500"/>
          </a:xfrm>
          <a:prstGeom prst="rect">
            <a:avLst/>
          </a:prstGeom>
          <a:solidFill>
            <a:srgbClr val="325680">
              <a:alpha val="8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8" name="Google Shape;18;p3"/>
          <p:cNvCxnSpPr/>
          <p:nvPr/>
        </p:nvCxnSpPr>
        <p:spPr>
          <a:xfrm>
            <a:off x="534892" y="1796050"/>
            <a:ext cx="452400" cy="0"/>
          </a:xfrm>
          <a:prstGeom prst="straightConnector1">
            <a:avLst/>
          </a:prstGeom>
          <a:noFill/>
          <a:ln w="28575" cap="flat" cmpd="sng">
            <a:solidFill>
              <a:schemeClr val="accent6"/>
            </a:solidFill>
            <a:prstDash val="solid"/>
            <a:round/>
            <a:headEnd type="none" w="sm" len="sm"/>
            <a:tailEnd type="none" w="sm" len="sm"/>
          </a:ln>
        </p:spPr>
      </p:cxnSp>
      <p:sp>
        <p:nvSpPr>
          <p:cNvPr id="19" name="Google Shape;19;p3"/>
          <p:cNvSpPr txBox="1">
            <a:spLocks noGrp="1"/>
          </p:cNvSpPr>
          <p:nvPr>
            <p:ph type="title"/>
          </p:nvPr>
        </p:nvSpPr>
        <p:spPr>
          <a:xfrm>
            <a:off x="442405" y="1045150"/>
            <a:ext cx="2147400" cy="674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Font typeface="Open Sans"/>
              <a:buNone/>
              <a:defRPr>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white)" type="titleOnly">
  <p:cSld name="TITLE_ONLY">
    <p:spTree>
      <p:nvGrpSpPr>
        <p:cNvPr id="1" name="Shape 111"/>
        <p:cNvGrpSpPr/>
        <p:nvPr/>
      </p:nvGrpSpPr>
      <p:grpSpPr>
        <a:xfrm>
          <a:off x="0" y="0"/>
          <a:ext cx="0" cy="0"/>
          <a:chOff x="0" y="0"/>
          <a:chExt cx="0" cy="0"/>
        </a:xfrm>
      </p:grpSpPr>
      <p:sp>
        <p:nvSpPr>
          <p:cNvPr id="112" name="Google Shape;112;p22"/>
          <p:cNvSpPr/>
          <p:nvPr/>
        </p:nvSpPr>
        <p:spPr>
          <a:xfrm>
            <a:off x="0" y="0"/>
            <a:ext cx="3044100" cy="51435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2"/>
          <p:cNvSpPr/>
          <p:nvPr/>
        </p:nvSpPr>
        <p:spPr>
          <a:xfrm>
            <a:off x="3043975" y="0"/>
            <a:ext cx="60999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14" name="Google Shape;114;p22"/>
          <p:cNvCxnSpPr/>
          <p:nvPr/>
        </p:nvCxnSpPr>
        <p:spPr>
          <a:xfrm>
            <a:off x="534892" y="1796050"/>
            <a:ext cx="452400" cy="0"/>
          </a:xfrm>
          <a:prstGeom prst="straightConnector1">
            <a:avLst/>
          </a:prstGeom>
          <a:noFill/>
          <a:ln w="28575" cap="flat" cmpd="sng">
            <a:solidFill>
              <a:srgbClr val="FFFFFF"/>
            </a:solidFill>
            <a:prstDash val="solid"/>
            <a:round/>
            <a:headEnd type="none" w="sm" len="sm"/>
            <a:tailEnd type="none" w="sm" len="sm"/>
          </a:ln>
        </p:spPr>
      </p:cxnSp>
      <p:sp>
        <p:nvSpPr>
          <p:cNvPr id="115" name="Google Shape;115;p22"/>
          <p:cNvSpPr txBox="1">
            <a:spLocks noGrp="1"/>
          </p:cNvSpPr>
          <p:nvPr>
            <p:ph type="title"/>
          </p:nvPr>
        </p:nvSpPr>
        <p:spPr>
          <a:xfrm>
            <a:off x="442405" y="1045150"/>
            <a:ext cx="2147400" cy="674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FFFFFF"/>
              </a:buClr>
              <a:buSzPts val="1400"/>
              <a:buFont typeface="Open Sans"/>
              <a:buNone/>
              <a:defRPr>
                <a:solidFill>
                  <a:srgbClr val="FFFFFF"/>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16"/>
        <p:cNvGrpSpPr/>
        <p:nvPr/>
      </p:nvGrpSpPr>
      <p:grpSpPr>
        <a:xfrm>
          <a:off x="0" y="0"/>
          <a:ext cx="0" cy="0"/>
          <a:chOff x="0" y="0"/>
          <a:chExt cx="0" cy="0"/>
        </a:xfrm>
      </p:grpSpPr>
      <p:sp>
        <p:nvSpPr>
          <p:cNvPr id="117" name="Google Shape;117;p23"/>
          <p:cNvSpPr/>
          <p:nvPr/>
        </p:nvSpPr>
        <p:spPr>
          <a:xfrm>
            <a:off x="100" y="-5800"/>
            <a:ext cx="9144000" cy="5149500"/>
          </a:xfrm>
          <a:prstGeom prst="rect">
            <a:avLst/>
          </a:prstGeom>
          <a:solidFill>
            <a:srgbClr val="325680">
              <a:alpha val="8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23"/>
          <p:cNvSpPr/>
          <p:nvPr/>
        </p:nvSpPr>
        <p:spPr>
          <a:xfrm>
            <a:off x="0" y="-5925"/>
            <a:ext cx="9144000" cy="5149500"/>
          </a:xfrm>
          <a:prstGeom prst="frame">
            <a:avLst>
              <a:gd name="adj1" fmla="val 5041"/>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23"/>
          <p:cNvSpPr/>
          <p:nvPr/>
        </p:nvSpPr>
        <p:spPr>
          <a:xfrm>
            <a:off x="4303650" y="0"/>
            <a:ext cx="536700" cy="886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3"/>
          <p:cNvSpPr txBox="1"/>
          <p:nvPr/>
        </p:nvSpPr>
        <p:spPr>
          <a:xfrm>
            <a:off x="3593400" y="-96133"/>
            <a:ext cx="19572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 sz="6000" b="1" i="0" u="none" strike="noStrike" cap="none">
                <a:solidFill>
                  <a:srgbClr val="294667"/>
                </a:solidFill>
                <a:latin typeface="Arial"/>
                <a:ea typeface="Arial"/>
                <a:cs typeface="Arial"/>
                <a:sym typeface="Arial"/>
              </a:rPr>
              <a:t>!</a:t>
            </a:r>
            <a:endParaRPr sz="6000" b="1" i="0" u="none" strike="noStrike" cap="none">
              <a:solidFill>
                <a:srgbClr val="294667"/>
              </a:solidFill>
              <a:latin typeface="Arial"/>
              <a:ea typeface="Arial"/>
              <a:cs typeface="Arial"/>
              <a:sym typeface="Arial"/>
            </a:endParaRPr>
          </a:p>
        </p:txBody>
      </p:sp>
      <p:sp>
        <p:nvSpPr>
          <p:cNvPr id="121" name="Google Shape;121;p23"/>
          <p:cNvSpPr txBox="1">
            <a:spLocks noGrp="1"/>
          </p:cNvSpPr>
          <p:nvPr>
            <p:ph type="body" idx="1"/>
          </p:nvPr>
        </p:nvSpPr>
        <p:spPr>
          <a:xfrm>
            <a:off x="1480900" y="1257675"/>
            <a:ext cx="5911200" cy="3003600"/>
          </a:xfrm>
          <a:prstGeom prst="rect">
            <a:avLst/>
          </a:prstGeom>
          <a:noFill/>
          <a:ln>
            <a:noFill/>
          </a:ln>
        </p:spPr>
        <p:txBody>
          <a:bodyPr spcFirstLastPara="1" wrap="square" lIns="91425" tIns="91425" rIns="91425" bIns="91425" anchor="t" anchorCtr="0">
            <a:noAutofit/>
          </a:bodyPr>
          <a:lstStyle>
            <a:lvl1pPr marL="457200" lvl="0" indent="-419100" algn="ctr">
              <a:lnSpc>
                <a:spcPct val="100000"/>
              </a:lnSpc>
              <a:spcBef>
                <a:spcPts val="600"/>
              </a:spcBef>
              <a:spcAft>
                <a:spcPts val="0"/>
              </a:spcAft>
              <a:buClr>
                <a:srgbClr val="FFFFFF"/>
              </a:buClr>
              <a:buSzPts val="3000"/>
              <a:buChar char="▫"/>
              <a:defRPr sz="3000" b="1">
                <a:solidFill>
                  <a:srgbClr val="FFFFFF"/>
                </a:solidFill>
              </a:defRPr>
            </a:lvl1pPr>
            <a:lvl2pPr marL="914400" lvl="1" indent="-419100" algn="ctr">
              <a:lnSpc>
                <a:spcPct val="100000"/>
              </a:lnSpc>
              <a:spcBef>
                <a:spcPts val="0"/>
              </a:spcBef>
              <a:spcAft>
                <a:spcPts val="0"/>
              </a:spcAft>
              <a:buClr>
                <a:srgbClr val="FFFFFF"/>
              </a:buClr>
              <a:buSzPts val="3000"/>
              <a:buChar char="▪"/>
              <a:defRPr sz="3000" b="1">
                <a:solidFill>
                  <a:srgbClr val="FFFFFF"/>
                </a:solidFill>
              </a:defRPr>
            </a:lvl2pPr>
            <a:lvl3pPr marL="1371600" lvl="2" indent="-419100" algn="ctr">
              <a:lnSpc>
                <a:spcPct val="100000"/>
              </a:lnSpc>
              <a:spcBef>
                <a:spcPts val="0"/>
              </a:spcBef>
              <a:spcAft>
                <a:spcPts val="0"/>
              </a:spcAft>
              <a:buClr>
                <a:srgbClr val="FFFFFF"/>
              </a:buClr>
              <a:buSzPts val="3000"/>
              <a:buChar char="▫"/>
              <a:defRPr sz="3000" b="1">
                <a:solidFill>
                  <a:srgbClr val="FFFFFF"/>
                </a:solidFill>
              </a:defRPr>
            </a:lvl3pPr>
            <a:lvl4pPr marL="1828800" lvl="3" indent="-419100" algn="ctr">
              <a:lnSpc>
                <a:spcPct val="100000"/>
              </a:lnSpc>
              <a:spcBef>
                <a:spcPts val="0"/>
              </a:spcBef>
              <a:spcAft>
                <a:spcPts val="0"/>
              </a:spcAft>
              <a:buClr>
                <a:srgbClr val="FFFFFF"/>
              </a:buClr>
              <a:buSzPts val="3000"/>
              <a:buChar char="▪"/>
              <a:defRPr sz="3000" b="1">
                <a:solidFill>
                  <a:srgbClr val="FFFFFF"/>
                </a:solidFill>
              </a:defRPr>
            </a:lvl4pPr>
            <a:lvl5pPr marL="2286000" lvl="4" indent="-419100" algn="ctr">
              <a:lnSpc>
                <a:spcPct val="100000"/>
              </a:lnSpc>
              <a:spcBef>
                <a:spcPts val="0"/>
              </a:spcBef>
              <a:spcAft>
                <a:spcPts val="0"/>
              </a:spcAft>
              <a:buClr>
                <a:srgbClr val="FFFFFF"/>
              </a:buClr>
              <a:buSzPts val="3000"/>
              <a:buChar char="▫"/>
              <a:defRPr sz="3000" b="1">
                <a:solidFill>
                  <a:srgbClr val="FFFFFF"/>
                </a:solidFill>
              </a:defRPr>
            </a:lvl5pPr>
            <a:lvl6pPr marL="2743200" lvl="5" indent="-419100" algn="ctr">
              <a:lnSpc>
                <a:spcPct val="100000"/>
              </a:lnSpc>
              <a:spcBef>
                <a:spcPts val="0"/>
              </a:spcBef>
              <a:spcAft>
                <a:spcPts val="0"/>
              </a:spcAft>
              <a:buClr>
                <a:srgbClr val="FFFFFF"/>
              </a:buClr>
              <a:buSzPts val="3000"/>
              <a:buChar char="▪"/>
              <a:defRPr sz="3000" b="1">
                <a:solidFill>
                  <a:srgbClr val="FFFFFF"/>
                </a:solidFill>
              </a:defRPr>
            </a:lvl6pPr>
            <a:lvl7pPr marL="3200400" lvl="6" indent="-419100" algn="ctr">
              <a:lnSpc>
                <a:spcPct val="100000"/>
              </a:lnSpc>
              <a:spcBef>
                <a:spcPts val="0"/>
              </a:spcBef>
              <a:spcAft>
                <a:spcPts val="0"/>
              </a:spcAft>
              <a:buClr>
                <a:srgbClr val="FFFFFF"/>
              </a:buClr>
              <a:buSzPts val="3000"/>
              <a:buChar char="▫"/>
              <a:defRPr sz="3000" b="1">
                <a:solidFill>
                  <a:srgbClr val="FFFFFF"/>
                </a:solidFill>
              </a:defRPr>
            </a:lvl7pPr>
            <a:lvl8pPr marL="3657600" lvl="7" indent="-419100" algn="ctr">
              <a:lnSpc>
                <a:spcPct val="100000"/>
              </a:lnSpc>
              <a:spcBef>
                <a:spcPts val="0"/>
              </a:spcBef>
              <a:spcAft>
                <a:spcPts val="0"/>
              </a:spcAft>
              <a:buClr>
                <a:srgbClr val="FFFFFF"/>
              </a:buClr>
              <a:buSzPts val="3000"/>
              <a:buChar char="▪"/>
              <a:defRPr sz="3000" b="1">
                <a:solidFill>
                  <a:srgbClr val="FFFFFF"/>
                </a:solidFill>
              </a:defRPr>
            </a:lvl8pPr>
            <a:lvl9pPr marL="4114800" lvl="8" indent="-419100" algn="ctr">
              <a:lnSpc>
                <a:spcPct val="100000"/>
              </a:lnSpc>
              <a:spcBef>
                <a:spcPts val="0"/>
              </a:spcBef>
              <a:spcAft>
                <a:spcPts val="0"/>
              </a:spcAft>
              <a:buClr>
                <a:srgbClr val="FFFFFF"/>
              </a:buClr>
              <a:buSzPts val="3000"/>
              <a:buChar char="▫"/>
              <a:defRPr sz="3000" b="1">
                <a:solidFill>
                  <a:srgbClr val="FFFFFF"/>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ird - 2 columns left">
  <p:cSld name="TITLE_AND_TWO_COLUMNS_2">
    <p:spTree>
      <p:nvGrpSpPr>
        <p:cNvPr id="1" name="Shape 122"/>
        <p:cNvGrpSpPr/>
        <p:nvPr/>
      </p:nvGrpSpPr>
      <p:grpSpPr>
        <a:xfrm>
          <a:off x="0" y="0"/>
          <a:ext cx="0" cy="0"/>
          <a:chOff x="0" y="0"/>
          <a:chExt cx="0" cy="0"/>
        </a:xfrm>
      </p:grpSpPr>
      <p:sp>
        <p:nvSpPr>
          <p:cNvPr id="123" name="Google Shape;123;p24"/>
          <p:cNvSpPr/>
          <p:nvPr/>
        </p:nvSpPr>
        <p:spPr>
          <a:xfrm flipH="1">
            <a:off x="6099775" y="0"/>
            <a:ext cx="3044100" cy="5143500"/>
          </a:xfrm>
          <a:prstGeom prst="rect">
            <a:avLst/>
          </a:prstGeom>
          <a:solidFill>
            <a:srgbClr val="325680">
              <a:alpha val="8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4"/>
          <p:cNvSpPr/>
          <p:nvPr/>
        </p:nvSpPr>
        <p:spPr>
          <a:xfrm flipH="1">
            <a:off x="0" y="0"/>
            <a:ext cx="6099900" cy="51435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24"/>
          <p:cNvSpPr txBox="1">
            <a:spLocks noGrp="1"/>
          </p:cNvSpPr>
          <p:nvPr>
            <p:ph type="title"/>
          </p:nvPr>
        </p:nvSpPr>
        <p:spPr>
          <a:xfrm>
            <a:off x="434706" y="796375"/>
            <a:ext cx="5218800" cy="669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FFFFFF"/>
              </a:buClr>
              <a:buSzPts val="1400"/>
              <a:buFont typeface="Open Sans"/>
              <a:buNone/>
              <a:defRPr>
                <a:solidFill>
                  <a:srgbClr val="FFFFFF"/>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24"/>
          <p:cNvSpPr txBox="1">
            <a:spLocks noGrp="1"/>
          </p:cNvSpPr>
          <p:nvPr>
            <p:ph type="body" idx="1"/>
          </p:nvPr>
        </p:nvSpPr>
        <p:spPr>
          <a:xfrm>
            <a:off x="434331" y="1614875"/>
            <a:ext cx="2532900" cy="31587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Clr>
                <a:srgbClr val="FFFFFF"/>
              </a:buClr>
              <a:buSzPts val="1400"/>
              <a:buChar char="▫"/>
              <a:defRPr sz="1400">
                <a:solidFill>
                  <a:srgbClr val="FFFFFF"/>
                </a:solidFill>
              </a:defRPr>
            </a:lvl1pPr>
            <a:lvl2pPr marL="914400" lvl="1" indent="-317500" algn="l">
              <a:lnSpc>
                <a:spcPct val="100000"/>
              </a:lnSpc>
              <a:spcBef>
                <a:spcPts val="0"/>
              </a:spcBef>
              <a:spcAft>
                <a:spcPts val="0"/>
              </a:spcAft>
              <a:buClr>
                <a:srgbClr val="FFFFFF"/>
              </a:buClr>
              <a:buSzPts val="1400"/>
              <a:buChar char="▪"/>
              <a:defRPr sz="1400">
                <a:solidFill>
                  <a:srgbClr val="FFFFFF"/>
                </a:solidFill>
              </a:defRPr>
            </a:lvl2pPr>
            <a:lvl3pPr marL="1371600" lvl="2" indent="-317500" algn="l">
              <a:lnSpc>
                <a:spcPct val="100000"/>
              </a:lnSpc>
              <a:spcBef>
                <a:spcPts val="0"/>
              </a:spcBef>
              <a:spcAft>
                <a:spcPts val="0"/>
              </a:spcAft>
              <a:buClr>
                <a:srgbClr val="FFFFFF"/>
              </a:buClr>
              <a:buSzPts val="1400"/>
              <a:buChar char="▫"/>
              <a:defRPr sz="1400">
                <a:solidFill>
                  <a:srgbClr val="FFFFFF"/>
                </a:solidFill>
              </a:defRPr>
            </a:lvl3pPr>
            <a:lvl4pPr marL="1828800" lvl="3" indent="-317500" algn="l">
              <a:lnSpc>
                <a:spcPct val="100000"/>
              </a:lnSpc>
              <a:spcBef>
                <a:spcPts val="0"/>
              </a:spcBef>
              <a:spcAft>
                <a:spcPts val="0"/>
              </a:spcAft>
              <a:buClr>
                <a:srgbClr val="FFFFFF"/>
              </a:buClr>
              <a:buSzPts val="1400"/>
              <a:buChar char="▪"/>
              <a:defRPr sz="1400">
                <a:solidFill>
                  <a:srgbClr val="FFFFFF"/>
                </a:solidFill>
              </a:defRPr>
            </a:lvl4pPr>
            <a:lvl5pPr marL="2286000" lvl="4" indent="-317500" algn="l">
              <a:lnSpc>
                <a:spcPct val="100000"/>
              </a:lnSpc>
              <a:spcBef>
                <a:spcPts val="0"/>
              </a:spcBef>
              <a:spcAft>
                <a:spcPts val="0"/>
              </a:spcAft>
              <a:buClr>
                <a:srgbClr val="FFFFFF"/>
              </a:buClr>
              <a:buSzPts val="1400"/>
              <a:buChar char="▫"/>
              <a:defRPr sz="1400">
                <a:solidFill>
                  <a:srgbClr val="FFFFFF"/>
                </a:solidFill>
              </a:defRPr>
            </a:lvl5pPr>
            <a:lvl6pPr marL="2743200" lvl="5" indent="-317500" algn="l">
              <a:lnSpc>
                <a:spcPct val="100000"/>
              </a:lnSpc>
              <a:spcBef>
                <a:spcPts val="0"/>
              </a:spcBef>
              <a:spcAft>
                <a:spcPts val="0"/>
              </a:spcAft>
              <a:buClr>
                <a:srgbClr val="FFFFFF"/>
              </a:buClr>
              <a:buSzPts val="1400"/>
              <a:buChar char="▪"/>
              <a:defRPr sz="1400">
                <a:solidFill>
                  <a:srgbClr val="FFFFFF"/>
                </a:solidFill>
              </a:defRPr>
            </a:lvl6pPr>
            <a:lvl7pPr marL="3200400" lvl="6" indent="-317500" algn="l">
              <a:lnSpc>
                <a:spcPct val="100000"/>
              </a:lnSpc>
              <a:spcBef>
                <a:spcPts val="0"/>
              </a:spcBef>
              <a:spcAft>
                <a:spcPts val="0"/>
              </a:spcAft>
              <a:buClr>
                <a:srgbClr val="FFFFFF"/>
              </a:buClr>
              <a:buSzPts val="1400"/>
              <a:buChar char="▫"/>
              <a:defRPr sz="1400">
                <a:solidFill>
                  <a:srgbClr val="FFFFFF"/>
                </a:solidFill>
              </a:defRPr>
            </a:lvl7pPr>
            <a:lvl8pPr marL="3657600" lvl="7" indent="-317500" algn="l">
              <a:lnSpc>
                <a:spcPct val="100000"/>
              </a:lnSpc>
              <a:spcBef>
                <a:spcPts val="0"/>
              </a:spcBef>
              <a:spcAft>
                <a:spcPts val="0"/>
              </a:spcAft>
              <a:buClr>
                <a:srgbClr val="FFFFFF"/>
              </a:buClr>
              <a:buSzPts val="1400"/>
              <a:buChar char="▪"/>
              <a:defRPr sz="1400">
                <a:solidFill>
                  <a:srgbClr val="FFFFFF"/>
                </a:solidFill>
              </a:defRPr>
            </a:lvl8pPr>
            <a:lvl9pPr marL="4114800" lvl="8" indent="-317500" algn="l">
              <a:lnSpc>
                <a:spcPct val="100000"/>
              </a:lnSpc>
              <a:spcBef>
                <a:spcPts val="0"/>
              </a:spcBef>
              <a:spcAft>
                <a:spcPts val="0"/>
              </a:spcAft>
              <a:buClr>
                <a:srgbClr val="FFFFFF"/>
              </a:buClr>
              <a:buSzPts val="1400"/>
              <a:buChar char="▫"/>
              <a:defRPr sz="1400">
                <a:solidFill>
                  <a:srgbClr val="FFFFFF"/>
                </a:solidFill>
              </a:defRPr>
            </a:lvl9pPr>
          </a:lstStyle>
          <a:p>
            <a:endParaRPr/>
          </a:p>
        </p:txBody>
      </p:sp>
      <p:sp>
        <p:nvSpPr>
          <p:cNvPr id="127" name="Google Shape;127;p24"/>
          <p:cNvSpPr txBox="1">
            <a:spLocks noGrp="1"/>
          </p:cNvSpPr>
          <p:nvPr>
            <p:ph type="body" idx="2"/>
          </p:nvPr>
        </p:nvSpPr>
        <p:spPr>
          <a:xfrm>
            <a:off x="3120084" y="1614875"/>
            <a:ext cx="2532900" cy="31587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Clr>
                <a:srgbClr val="FFFFFF"/>
              </a:buClr>
              <a:buSzPts val="1400"/>
              <a:buChar char="▫"/>
              <a:defRPr sz="1400">
                <a:solidFill>
                  <a:srgbClr val="FFFFFF"/>
                </a:solidFill>
              </a:defRPr>
            </a:lvl1pPr>
            <a:lvl2pPr marL="914400" lvl="1" indent="-317500" algn="l">
              <a:lnSpc>
                <a:spcPct val="100000"/>
              </a:lnSpc>
              <a:spcBef>
                <a:spcPts val="0"/>
              </a:spcBef>
              <a:spcAft>
                <a:spcPts val="0"/>
              </a:spcAft>
              <a:buClr>
                <a:srgbClr val="FFFFFF"/>
              </a:buClr>
              <a:buSzPts val="1400"/>
              <a:buChar char="▪"/>
              <a:defRPr sz="1400">
                <a:solidFill>
                  <a:srgbClr val="FFFFFF"/>
                </a:solidFill>
              </a:defRPr>
            </a:lvl2pPr>
            <a:lvl3pPr marL="1371600" lvl="2" indent="-317500" algn="l">
              <a:lnSpc>
                <a:spcPct val="100000"/>
              </a:lnSpc>
              <a:spcBef>
                <a:spcPts val="0"/>
              </a:spcBef>
              <a:spcAft>
                <a:spcPts val="0"/>
              </a:spcAft>
              <a:buClr>
                <a:srgbClr val="FFFFFF"/>
              </a:buClr>
              <a:buSzPts val="1400"/>
              <a:buChar char="▫"/>
              <a:defRPr sz="1400">
                <a:solidFill>
                  <a:srgbClr val="FFFFFF"/>
                </a:solidFill>
              </a:defRPr>
            </a:lvl3pPr>
            <a:lvl4pPr marL="1828800" lvl="3" indent="-317500" algn="l">
              <a:lnSpc>
                <a:spcPct val="100000"/>
              </a:lnSpc>
              <a:spcBef>
                <a:spcPts val="0"/>
              </a:spcBef>
              <a:spcAft>
                <a:spcPts val="0"/>
              </a:spcAft>
              <a:buClr>
                <a:srgbClr val="FFFFFF"/>
              </a:buClr>
              <a:buSzPts val="1400"/>
              <a:buChar char="▪"/>
              <a:defRPr sz="1400">
                <a:solidFill>
                  <a:srgbClr val="FFFFFF"/>
                </a:solidFill>
              </a:defRPr>
            </a:lvl4pPr>
            <a:lvl5pPr marL="2286000" lvl="4" indent="-317500" algn="l">
              <a:lnSpc>
                <a:spcPct val="100000"/>
              </a:lnSpc>
              <a:spcBef>
                <a:spcPts val="0"/>
              </a:spcBef>
              <a:spcAft>
                <a:spcPts val="0"/>
              </a:spcAft>
              <a:buClr>
                <a:srgbClr val="FFFFFF"/>
              </a:buClr>
              <a:buSzPts val="1400"/>
              <a:buChar char="▫"/>
              <a:defRPr sz="1400">
                <a:solidFill>
                  <a:srgbClr val="FFFFFF"/>
                </a:solidFill>
              </a:defRPr>
            </a:lvl5pPr>
            <a:lvl6pPr marL="2743200" lvl="5" indent="-317500" algn="l">
              <a:lnSpc>
                <a:spcPct val="100000"/>
              </a:lnSpc>
              <a:spcBef>
                <a:spcPts val="0"/>
              </a:spcBef>
              <a:spcAft>
                <a:spcPts val="0"/>
              </a:spcAft>
              <a:buClr>
                <a:srgbClr val="FFFFFF"/>
              </a:buClr>
              <a:buSzPts val="1400"/>
              <a:buChar char="▪"/>
              <a:defRPr sz="1400">
                <a:solidFill>
                  <a:srgbClr val="FFFFFF"/>
                </a:solidFill>
              </a:defRPr>
            </a:lvl6pPr>
            <a:lvl7pPr marL="3200400" lvl="6" indent="-317500" algn="l">
              <a:lnSpc>
                <a:spcPct val="100000"/>
              </a:lnSpc>
              <a:spcBef>
                <a:spcPts val="0"/>
              </a:spcBef>
              <a:spcAft>
                <a:spcPts val="0"/>
              </a:spcAft>
              <a:buClr>
                <a:srgbClr val="FFFFFF"/>
              </a:buClr>
              <a:buSzPts val="1400"/>
              <a:buChar char="▫"/>
              <a:defRPr sz="1400">
                <a:solidFill>
                  <a:srgbClr val="FFFFFF"/>
                </a:solidFill>
              </a:defRPr>
            </a:lvl7pPr>
            <a:lvl8pPr marL="3657600" lvl="7" indent="-317500" algn="l">
              <a:lnSpc>
                <a:spcPct val="100000"/>
              </a:lnSpc>
              <a:spcBef>
                <a:spcPts val="0"/>
              </a:spcBef>
              <a:spcAft>
                <a:spcPts val="0"/>
              </a:spcAft>
              <a:buClr>
                <a:srgbClr val="FFFFFF"/>
              </a:buClr>
              <a:buSzPts val="1400"/>
              <a:buChar char="▪"/>
              <a:defRPr sz="1400">
                <a:solidFill>
                  <a:srgbClr val="FFFFFF"/>
                </a:solidFill>
              </a:defRPr>
            </a:lvl8pPr>
            <a:lvl9pPr marL="4114800" lvl="8" indent="-317500" algn="l">
              <a:lnSpc>
                <a:spcPct val="100000"/>
              </a:lnSpc>
              <a:spcBef>
                <a:spcPts val="0"/>
              </a:spcBef>
              <a:spcAft>
                <a:spcPts val="0"/>
              </a:spcAft>
              <a:buClr>
                <a:srgbClr val="FFFFFF"/>
              </a:buClr>
              <a:buSzPts val="1400"/>
              <a:buChar char="▫"/>
              <a:defRPr sz="1400">
                <a:solidFill>
                  <a:srgbClr val="FFFFFF"/>
                </a:solidFill>
              </a:defRPr>
            </a:lvl9pPr>
          </a:lstStyle>
          <a:p>
            <a:endParaRPr/>
          </a:p>
        </p:txBody>
      </p:sp>
      <p:cxnSp>
        <p:nvCxnSpPr>
          <p:cNvPr id="128" name="Google Shape;128;p24"/>
          <p:cNvCxnSpPr/>
          <p:nvPr/>
        </p:nvCxnSpPr>
        <p:spPr>
          <a:xfrm>
            <a:off x="545293" y="1519975"/>
            <a:ext cx="452400" cy="0"/>
          </a:xfrm>
          <a:prstGeom prst="straightConnector1">
            <a:avLst/>
          </a:prstGeom>
          <a:noFill/>
          <a:ln w="28575" cap="flat" cmpd="sng">
            <a:solidFill>
              <a:srgbClr val="FFFFFF"/>
            </a:solidFill>
            <a:prstDash val="solid"/>
            <a:round/>
            <a:headEnd type="none" w="sm" len="sm"/>
            <a:tailEnd type="none" w="sm" len="sm"/>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Half - Text left">
  <p:cSld name="TITLE_AND_BODY_1">
    <p:spTree>
      <p:nvGrpSpPr>
        <p:cNvPr id="1" name="Shape 129"/>
        <p:cNvGrpSpPr/>
        <p:nvPr/>
      </p:nvGrpSpPr>
      <p:grpSpPr>
        <a:xfrm>
          <a:off x="0" y="0"/>
          <a:ext cx="0" cy="0"/>
          <a:chOff x="0" y="0"/>
          <a:chExt cx="0" cy="0"/>
        </a:xfrm>
      </p:grpSpPr>
      <p:sp>
        <p:nvSpPr>
          <p:cNvPr id="130" name="Google Shape;130;p25"/>
          <p:cNvSpPr/>
          <p:nvPr/>
        </p:nvSpPr>
        <p:spPr>
          <a:xfrm>
            <a:off x="0" y="0"/>
            <a:ext cx="4572000" cy="51435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25"/>
          <p:cNvSpPr/>
          <p:nvPr/>
        </p:nvSpPr>
        <p:spPr>
          <a:xfrm>
            <a:off x="4572000" y="0"/>
            <a:ext cx="4572000" cy="5143500"/>
          </a:xfrm>
          <a:prstGeom prst="rect">
            <a:avLst/>
          </a:prstGeom>
          <a:solidFill>
            <a:srgbClr val="325680">
              <a:alpha val="8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25"/>
          <p:cNvSpPr txBox="1">
            <a:spLocks noGrp="1"/>
          </p:cNvSpPr>
          <p:nvPr>
            <p:ph type="title"/>
          </p:nvPr>
        </p:nvSpPr>
        <p:spPr>
          <a:xfrm>
            <a:off x="433768" y="693650"/>
            <a:ext cx="3692400" cy="768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FFFFFF"/>
              </a:buClr>
              <a:buSzPts val="1400"/>
              <a:buFont typeface="Open Sans"/>
              <a:buNone/>
              <a:defRPr>
                <a:solidFill>
                  <a:srgbClr val="FFFFFF"/>
                </a:solidFill>
                <a:latin typeface="Open Sans"/>
                <a:ea typeface="Open Sans"/>
                <a:cs typeface="Open Sans"/>
                <a:sym typeface="Open Sans"/>
              </a:defRPr>
            </a:lvl1pPr>
            <a:lvl2pPr lvl="1" algn="l">
              <a:lnSpc>
                <a:spcPct val="100000"/>
              </a:lnSpc>
              <a:spcBef>
                <a:spcPts val="0"/>
              </a:spcBef>
              <a:spcAft>
                <a:spcPts val="0"/>
              </a:spcAft>
              <a:buClr>
                <a:srgbClr val="FFFFFF"/>
              </a:buClr>
              <a:buSzPts val="1400"/>
              <a:buNone/>
              <a:defRPr>
                <a:solidFill>
                  <a:srgbClr val="FFFFFF"/>
                </a:solidFill>
              </a:defRPr>
            </a:lvl2pPr>
            <a:lvl3pPr lvl="2" algn="l">
              <a:lnSpc>
                <a:spcPct val="100000"/>
              </a:lnSpc>
              <a:spcBef>
                <a:spcPts val="0"/>
              </a:spcBef>
              <a:spcAft>
                <a:spcPts val="0"/>
              </a:spcAft>
              <a:buClr>
                <a:srgbClr val="FFFFFF"/>
              </a:buClr>
              <a:buSzPts val="1400"/>
              <a:buNone/>
              <a:defRPr>
                <a:solidFill>
                  <a:srgbClr val="FFFFFF"/>
                </a:solidFill>
              </a:defRPr>
            </a:lvl3pPr>
            <a:lvl4pPr lvl="3" algn="l">
              <a:lnSpc>
                <a:spcPct val="100000"/>
              </a:lnSpc>
              <a:spcBef>
                <a:spcPts val="0"/>
              </a:spcBef>
              <a:spcAft>
                <a:spcPts val="0"/>
              </a:spcAft>
              <a:buClr>
                <a:srgbClr val="FFFFFF"/>
              </a:buClr>
              <a:buSzPts val="1400"/>
              <a:buNone/>
              <a:defRPr>
                <a:solidFill>
                  <a:srgbClr val="FFFFFF"/>
                </a:solidFill>
              </a:defRPr>
            </a:lvl4pPr>
            <a:lvl5pPr lvl="4" algn="l">
              <a:lnSpc>
                <a:spcPct val="100000"/>
              </a:lnSpc>
              <a:spcBef>
                <a:spcPts val="0"/>
              </a:spcBef>
              <a:spcAft>
                <a:spcPts val="0"/>
              </a:spcAft>
              <a:buClr>
                <a:srgbClr val="FFFFFF"/>
              </a:buClr>
              <a:buSzPts val="1400"/>
              <a:buNone/>
              <a:defRPr>
                <a:solidFill>
                  <a:srgbClr val="FFFFFF"/>
                </a:solidFill>
              </a:defRPr>
            </a:lvl5pPr>
            <a:lvl6pPr lvl="5" algn="l">
              <a:lnSpc>
                <a:spcPct val="100000"/>
              </a:lnSpc>
              <a:spcBef>
                <a:spcPts val="0"/>
              </a:spcBef>
              <a:spcAft>
                <a:spcPts val="0"/>
              </a:spcAft>
              <a:buClr>
                <a:srgbClr val="FFFFFF"/>
              </a:buClr>
              <a:buSzPts val="1400"/>
              <a:buNone/>
              <a:defRPr>
                <a:solidFill>
                  <a:srgbClr val="FFFFFF"/>
                </a:solidFill>
              </a:defRPr>
            </a:lvl6pPr>
            <a:lvl7pPr lvl="6" algn="l">
              <a:lnSpc>
                <a:spcPct val="100000"/>
              </a:lnSpc>
              <a:spcBef>
                <a:spcPts val="0"/>
              </a:spcBef>
              <a:spcAft>
                <a:spcPts val="0"/>
              </a:spcAft>
              <a:buClr>
                <a:srgbClr val="FFFFFF"/>
              </a:buClr>
              <a:buSzPts val="1400"/>
              <a:buNone/>
              <a:defRPr>
                <a:solidFill>
                  <a:srgbClr val="FFFFFF"/>
                </a:solidFill>
              </a:defRPr>
            </a:lvl7pPr>
            <a:lvl8pPr lvl="7" algn="l">
              <a:lnSpc>
                <a:spcPct val="100000"/>
              </a:lnSpc>
              <a:spcBef>
                <a:spcPts val="0"/>
              </a:spcBef>
              <a:spcAft>
                <a:spcPts val="0"/>
              </a:spcAft>
              <a:buClr>
                <a:srgbClr val="FFFFFF"/>
              </a:buClr>
              <a:buSzPts val="1400"/>
              <a:buNone/>
              <a:defRPr>
                <a:solidFill>
                  <a:srgbClr val="FFFFFF"/>
                </a:solidFill>
              </a:defRPr>
            </a:lvl8pPr>
            <a:lvl9pPr lvl="8" algn="l">
              <a:lnSpc>
                <a:spcPct val="100000"/>
              </a:lnSpc>
              <a:spcBef>
                <a:spcPts val="0"/>
              </a:spcBef>
              <a:spcAft>
                <a:spcPts val="0"/>
              </a:spcAft>
              <a:buClr>
                <a:srgbClr val="FFFFFF"/>
              </a:buClr>
              <a:buSzPts val="1400"/>
              <a:buNone/>
              <a:defRPr>
                <a:solidFill>
                  <a:srgbClr val="FFFFFF"/>
                </a:solidFill>
              </a:defRPr>
            </a:lvl9pPr>
          </a:lstStyle>
          <a:p>
            <a:endParaRPr/>
          </a:p>
        </p:txBody>
      </p:sp>
      <p:sp>
        <p:nvSpPr>
          <p:cNvPr id="133" name="Google Shape;133;p25"/>
          <p:cNvSpPr txBox="1">
            <a:spLocks noGrp="1"/>
          </p:cNvSpPr>
          <p:nvPr>
            <p:ph type="body" idx="1"/>
          </p:nvPr>
        </p:nvSpPr>
        <p:spPr>
          <a:xfrm>
            <a:off x="433768" y="1585101"/>
            <a:ext cx="3692400" cy="33408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Clr>
                <a:srgbClr val="FFFFFF"/>
              </a:buClr>
              <a:buSzPts val="1800"/>
              <a:buChar char="▫"/>
              <a:defRPr>
                <a:solidFill>
                  <a:srgbClr val="FFFFFF"/>
                </a:solidFill>
              </a:defRPr>
            </a:lvl1pPr>
            <a:lvl2pPr marL="914400" lvl="1" indent="-342900" algn="l">
              <a:lnSpc>
                <a:spcPct val="100000"/>
              </a:lnSpc>
              <a:spcBef>
                <a:spcPts val="0"/>
              </a:spcBef>
              <a:spcAft>
                <a:spcPts val="0"/>
              </a:spcAft>
              <a:buClr>
                <a:srgbClr val="FFFFFF"/>
              </a:buClr>
              <a:buSzPts val="1800"/>
              <a:buChar char="▪"/>
              <a:defRPr>
                <a:solidFill>
                  <a:srgbClr val="FFFFFF"/>
                </a:solidFill>
              </a:defRPr>
            </a:lvl2pPr>
            <a:lvl3pPr marL="1371600" lvl="2" indent="-342900" algn="l">
              <a:lnSpc>
                <a:spcPct val="100000"/>
              </a:lnSpc>
              <a:spcBef>
                <a:spcPts val="0"/>
              </a:spcBef>
              <a:spcAft>
                <a:spcPts val="0"/>
              </a:spcAft>
              <a:buClr>
                <a:srgbClr val="FFFFFF"/>
              </a:buClr>
              <a:buSzPts val="1800"/>
              <a:buChar char="▫"/>
              <a:defRPr>
                <a:solidFill>
                  <a:srgbClr val="FFFFFF"/>
                </a:solidFill>
              </a:defRPr>
            </a:lvl3pPr>
            <a:lvl4pPr marL="1828800" lvl="3" indent="-342900" algn="l">
              <a:lnSpc>
                <a:spcPct val="100000"/>
              </a:lnSpc>
              <a:spcBef>
                <a:spcPts val="0"/>
              </a:spcBef>
              <a:spcAft>
                <a:spcPts val="0"/>
              </a:spcAft>
              <a:buClr>
                <a:srgbClr val="FFFFFF"/>
              </a:buClr>
              <a:buSzPts val="1800"/>
              <a:buChar char="▪"/>
              <a:defRPr>
                <a:solidFill>
                  <a:srgbClr val="FFFFFF"/>
                </a:solidFill>
              </a:defRPr>
            </a:lvl4pPr>
            <a:lvl5pPr marL="2286000" lvl="4" indent="-342900" algn="l">
              <a:lnSpc>
                <a:spcPct val="100000"/>
              </a:lnSpc>
              <a:spcBef>
                <a:spcPts val="0"/>
              </a:spcBef>
              <a:spcAft>
                <a:spcPts val="0"/>
              </a:spcAft>
              <a:buClr>
                <a:srgbClr val="FFFFFF"/>
              </a:buClr>
              <a:buSzPts val="1800"/>
              <a:buChar char="▫"/>
              <a:defRPr>
                <a:solidFill>
                  <a:srgbClr val="FFFFFF"/>
                </a:solidFill>
              </a:defRPr>
            </a:lvl5pPr>
            <a:lvl6pPr marL="2743200" lvl="5" indent="-342900" algn="l">
              <a:lnSpc>
                <a:spcPct val="100000"/>
              </a:lnSpc>
              <a:spcBef>
                <a:spcPts val="0"/>
              </a:spcBef>
              <a:spcAft>
                <a:spcPts val="0"/>
              </a:spcAft>
              <a:buClr>
                <a:srgbClr val="FFFFFF"/>
              </a:buClr>
              <a:buSzPts val="1800"/>
              <a:buChar char="▪"/>
              <a:defRPr>
                <a:solidFill>
                  <a:srgbClr val="FFFFFF"/>
                </a:solidFill>
              </a:defRPr>
            </a:lvl6pPr>
            <a:lvl7pPr marL="3200400" lvl="6" indent="-342900" algn="l">
              <a:lnSpc>
                <a:spcPct val="100000"/>
              </a:lnSpc>
              <a:spcBef>
                <a:spcPts val="0"/>
              </a:spcBef>
              <a:spcAft>
                <a:spcPts val="0"/>
              </a:spcAft>
              <a:buClr>
                <a:srgbClr val="FFFFFF"/>
              </a:buClr>
              <a:buSzPts val="1800"/>
              <a:buChar char="▫"/>
              <a:defRPr>
                <a:solidFill>
                  <a:srgbClr val="FFFFFF"/>
                </a:solidFill>
              </a:defRPr>
            </a:lvl7pPr>
            <a:lvl8pPr marL="3657600" lvl="7" indent="-342900" algn="l">
              <a:lnSpc>
                <a:spcPct val="100000"/>
              </a:lnSpc>
              <a:spcBef>
                <a:spcPts val="0"/>
              </a:spcBef>
              <a:spcAft>
                <a:spcPts val="0"/>
              </a:spcAft>
              <a:buClr>
                <a:srgbClr val="FFFFFF"/>
              </a:buClr>
              <a:buSzPts val="1800"/>
              <a:buChar char="▪"/>
              <a:defRPr>
                <a:solidFill>
                  <a:srgbClr val="FFFFFF"/>
                </a:solidFill>
              </a:defRPr>
            </a:lvl8pPr>
            <a:lvl9pPr marL="4114800" lvl="8" indent="-342900" algn="l">
              <a:lnSpc>
                <a:spcPct val="100000"/>
              </a:lnSpc>
              <a:spcBef>
                <a:spcPts val="0"/>
              </a:spcBef>
              <a:spcAft>
                <a:spcPts val="0"/>
              </a:spcAft>
              <a:buClr>
                <a:srgbClr val="FFFFFF"/>
              </a:buClr>
              <a:buSzPts val="1800"/>
              <a:buChar char="▫"/>
              <a:defRPr>
                <a:solidFill>
                  <a:srgbClr val="FFFFFF"/>
                </a:solidFill>
              </a:defRPr>
            </a:lvl9pPr>
          </a:lstStyle>
          <a:p>
            <a:endParaRPr/>
          </a:p>
        </p:txBody>
      </p:sp>
      <p:cxnSp>
        <p:nvCxnSpPr>
          <p:cNvPr id="134" name="Google Shape;134;p25"/>
          <p:cNvCxnSpPr/>
          <p:nvPr/>
        </p:nvCxnSpPr>
        <p:spPr>
          <a:xfrm>
            <a:off x="542330" y="1519975"/>
            <a:ext cx="452400" cy="0"/>
          </a:xfrm>
          <a:prstGeom prst="straightConnector1">
            <a:avLst/>
          </a:prstGeom>
          <a:noFill/>
          <a:ln w="28575" cap="flat" cmpd="sng">
            <a:solidFill>
              <a:srgbClr val="FFFFFF"/>
            </a:solidFill>
            <a:prstDash val="solid"/>
            <a:round/>
            <a:headEnd type="none" w="sm" len="sm"/>
            <a:tailEnd type="none" w="sm" len="sm"/>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sp>
        <p:nvSpPr>
          <p:cNvPr id="136" name="Google Shape;136;p26"/>
          <p:cNvSpPr/>
          <p:nvPr/>
        </p:nvSpPr>
        <p:spPr>
          <a:xfrm>
            <a:off x="100" y="-5800"/>
            <a:ext cx="9144000" cy="51495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26"/>
          <p:cNvSpPr/>
          <p:nvPr/>
        </p:nvSpPr>
        <p:spPr>
          <a:xfrm>
            <a:off x="0" y="-5925"/>
            <a:ext cx="9144000" cy="5149500"/>
          </a:xfrm>
          <a:prstGeom prst="frame">
            <a:avLst>
              <a:gd name="adj1" fmla="val 5041"/>
            </a:avLst>
          </a:prstGeom>
          <a:solidFill>
            <a:srgbClr val="2946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26"/>
          <p:cNvSpPr txBox="1">
            <a:spLocks noGrp="1"/>
          </p:cNvSpPr>
          <p:nvPr>
            <p:ph type="body" idx="1"/>
          </p:nvPr>
        </p:nvSpPr>
        <p:spPr>
          <a:xfrm>
            <a:off x="457200" y="4101509"/>
            <a:ext cx="8229600" cy="519600"/>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360"/>
              </a:spcBef>
              <a:spcAft>
                <a:spcPts val="0"/>
              </a:spcAft>
              <a:buClr>
                <a:srgbClr val="294667"/>
              </a:buClr>
              <a:buSzPts val="1200"/>
              <a:buNone/>
              <a:defRPr sz="1200" b="1">
                <a:solidFill>
                  <a:srgbClr val="294667"/>
                </a:solidFill>
              </a:defRPr>
            </a:lvl1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p:cSld name="TITLE_2">
    <p:spTree>
      <p:nvGrpSpPr>
        <p:cNvPr id="1" name="Shape 139"/>
        <p:cNvGrpSpPr/>
        <p:nvPr/>
      </p:nvGrpSpPr>
      <p:grpSpPr>
        <a:xfrm>
          <a:off x="0" y="0"/>
          <a:ext cx="0" cy="0"/>
          <a:chOff x="0" y="0"/>
          <a:chExt cx="0" cy="0"/>
        </a:xfrm>
      </p:grpSpPr>
      <p:sp>
        <p:nvSpPr>
          <p:cNvPr id="140" name="Google Shape;140;p27"/>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41" name="Google Shape;141;p27"/>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Autofit/>
          </a:bodyPr>
          <a:lstStyle>
            <a:lvl1pPr marR="0" lvl="0" algn="ctr">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2" name="Google Shape;142;p2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3" name="Google Shape;143;p2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4" name="Google Shape;144;p2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47" name="Google Shape;147;p28"/>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8" name="Google Shape;148;p2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9" name="Google Shape;149;p2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0" name="Google Shape;150;p2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0"/>
        <p:cNvGrpSpPr/>
        <p:nvPr/>
      </p:nvGrpSpPr>
      <p:grpSpPr>
        <a:xfrm>
          <a:off x="0" y="0"/>
          <a:ext cx="0" cy="0"/>
          <a:chOff x="0" y="0"/>
          <a:chExt cx="0" cy="0"/>
        </a:xfrm>
      </p:grpSpPr>
      <p:sp>
        <p:nvSpPr>
          <p:cNvPr id="21" name="Google Shape;21;p4"/>
          <p:cNvSpPr/>
          <p:nvPr/>
        </p:nvSpPr>
        <p:spPr>
          <a:xfrm>
            <a:off x="0" y="0"/>
            <a:ext cx="4572000" cy="51435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4"/>
          <p:cNvSpPr/>
          <p:nvPr/>
        </p:nvSpPr>
        <p:spPr>
          <a:xfrm>
            <a:off x="4572000"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4"/>
          <p:cNvSpPr txBox="1">
            <a:spLocks noGrp="1"/>
          </p:cNvSpPr>
          <p:nvPr>
            <p:ph type="ctrTitle"/>
          </p:nvPr>
        </p:nvSpPr>
        <p:spPr>
          <a:xfrm>
            <a:off x="5020500" y="2251075"/>
            <a:ext cx="36750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Font typeface="Open Sans"/>
              <a:buNone/>
              <a:defRPr sz="3000">
                <a:latin typeface="Open Sans"/>
                <a:ea typeface="Open Sans"/>
                <a:cs typeface="Open Sans"/>
                <a:sym typeface="Open Sans"/>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4" name="Google Shape;24;p4"/>
          <p:cNvSpPr txBox="1">
            <a:spLocks noGrp="1"/>
          </p:cNvSpPr>
          <p:nvPr>
            <p:ph type="subTitle" idx="1"/>
          </p:nvPr>
        </p:nvSpPr>
        <p:spPr>
          <a:xfrm>
            <a:off x="5020500" y="3602050"/>
            <a:ext cx="3675000" cy="573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6"/>
              </a:buClr>
              <a:buSzPts val="1400"/>
              <a:buNone/>
              <a:defRPr sz="1400">
                <a:solidFill>
                  <a:schemeClr val="accent6"/>
                </a:solidFill>
              </a:defRPr>
            </a:lvl1pPr>
            <a:lvl2pPr lvl="1" algn="l">
              <a:lnSpc>
                <a:spcPct val="100000"/>
              </a:lnSpc>
              <a:spcBef>
                <a:spcPts val="0"/>
              </a:spcBef>
              <a:spcAft>
                <a:spcPts val="0"/>
              </a:spcAft>
              <a:buClr>
                <a:srgbClr val="FFA800"/>
              </a:buClr>
              <a:buSzPts val="1400"/>
              <a:buNone/>
              <a:defRPr sz="1400">
                <a:solidFill>
                  <a:srgbClr val="FFA800"/>
                </a:solidFill>
              </a:defRPr>
            </a:lvl2pPr>
            <a:lvl3pPr lvl="2" algn="l">
              <a:lnSpc>
                <a:spcPct val="100000"/>
              </a:lnSpc>
              <a:spcBef>
                <a:spcPts val="0"/>
              </a:spcBef>
              <a:spcAft>
                <a:spcPts val="0"/>
              </a:spcAft>
              <a:buClr>
                <a:srgbClr val="FFA800"/>
              </a:buClr>
              <a:buSzPts val="1400"/>
              <a:buNone/>
              <a:defRPr sz="1400">
                <a:solidFill>
                  <a:srgbClr val="FFA800"/>
                </a:solidFill>
              </a:defRPr>
            </a:lvl3pPr>
            <a:lvl4pPr lvl="3" algn="l">
              <a:lnSpc>
                <a:spcPct val="100000"/>
              </a:lnSpc>
              <a:spcBef>
                <a:spcPts val="0"/>
              </a:spcBef>
              <a:spcAft>
                <a:spcPts val="0"/>
              </a:spcAft>
              <a:buClr>
                <a:srgbClr val="FFA800"/>
              </a:buClr>
              <a:buSzPts val="1400"/>
              <a:buNone/>
              <a:defRPr sz="1400">
                <a:solidFill>
                  <a:srgbClr val="FFA800"/>
                </a:solidFill>
              </a:defRPr>
            </a:lvl4pPr>
            <a:lvl5pPr lvl="4" algn="l">
              <a:lnSpc>
                <a:spcPct val="100000"/>
              </a:lnSpc>
              <a:spcBef>
                <a:spcPts val="0"/>
              </a:spcBef>
              <a:spcAft>
                <a:spcPts val="0"/>
              </a:spcAft>
              <a:buClr>
                <a:srgbClr val="FFA800"/>
              </a:buClr>
              <a:buSzPts val="1400"/>
              <a:buNone/>
              <a:defRPr sz="1400">
                <a:solidFill>
                  <a:srgbClr val="FFA800"/>
                </a:solidFill>
              </a:defRPr>
            </a:lvl5pPr>
            <a:lvl6pPr lvl="5" algn="l">
              <a:lnSpc>
                <a:spcPct val="100000"/>
              </a:lnSpc>
              <a:spcBef>
                <a:spcPts val="0"/>
              </a:spcBef>
              <a:spcAft>
                <a:spcPts val="0"/>
              </a:spcAft>
              <a:buClr>
                <a:srgbClr val="FFA800"/>
              </a:buClr>
              <a:buSzPts val="1400"/>
              <a:buNone/>
              <a:defRPr sz="1400">
                <a:solidFill>
                  <a:srgbClr val="FFA800"/>
                </a:solidFill>
              </a:defRPr>
            </a:lvl6pPr>
            <a:lvl7pPr lvl="6" algn="l">
              <a:lnSpc>
                <a:spcPct val="100000"/>
              </a:lnSpc>
              <a:spcBef>
                <a:spcPts val="0"/>
              </a:spcBef>
              <a:spcAft>
                <a:spcPts val="0"/>
              </a:spcAft>
              <a:buClr>
                <a:srgbClr val="FFA800"/>
              </a:buClr>
              <a:buSzPts val="1400"/>
              <a:buNone/>
              <a:defRPr sz="1400">
                <a:solidFill>
                  <a:srgbClr val="FFA800"/>
                </a:solidFill>
              </a:defRPr>
            </a:lvl7pPr>
            <a:lvl8pPr lvl="7" algn="l">
              <a:lnSpc>
                <a:spcPct val="100000"/>
              </a:lnSpc>
              <a:spcBef>
                <a:spcPts val="0"/>
              </a:spcBef>
              <a:spcAft>
                <a:spcPts val="0"/>
              </a:spcAft>
              <a:buClr>
                <a:srgbClr val="FFA800"/>
              </a:buClr>
              <a:buSzPts val="1400"/>
              <a:buNone/>
              <a:defRPr sz="1400">
                <a:solidFill>
                  <a:srgbClr val="FFA800"/>
                </a:solidFill>
              </a:defRPr>
            </a:lvl8pPr>
            <a:lvl9pPr lvl="8" algn="l">
              <a:lnSpc>
                <a:spcPct val="100000"/>
              </a:lnSpc>
              <a:spcBef>
                <a:spcPts val="0"/>
              </a:spcBef>
              <a:spcAft>
                <a:spcPts val="0"/>
              </a:spcAft>
              <a:buClr>
                <a:srgbClr val="FFA800"/>
              </a:buClr>
              <a:buSzPts val="1400"/>
              <a:buNone/>
              <a:defRPr sz="1400">
                <a:solidFill>
                  <a:srgbClr val="FFA800"/>
                </a:solidFill>
              </a:defRPr>
            </a:lvl9pPr>
          </a:lstStyle>
          <a:p>
            <a:endParaRPr/>
          </a:p>
        </p:txBody>
      </p:sp>
      <p:cxnSp>
        <p:nvCxnSpPr>
          <p:cNvPr id="25" name="Google Shape;25;p4"/>
          <p:cNvCxnSpPr/>
          <p:nvPr/>
        </p:nvCxnSpPr>
        <p:spPr>
          <a:xfrm>
            <a:off x="5136765" y="3486150"/>
            <a:ext cx="452400" cy="0"/>
          </a:xfrm>
          <a:prstGeom prst="straightConnector1">
            <a:avLst/>
          </a:prstGeom>
          <a:noFill/>
          <a:ln w="28575" cap="flat" cmpd="sng">
            <a:solidFill>
              <a:schemeClr val="accent6"/>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dark)" type="blank">
  <p:cSld name="BLANK">
    <p:spTree>
      <p:nvGrpSpPr>
        <p:cNvPr id="1" name="Shape 26"/>
        <p:cNvGrpSpPr/>
        <p:nvPr/>
      </p:nvGrpSpPr>
      <p:grpSpPr>
        <a:xfrm>
          <a:off x="0" y="0"/>
          <a:ext cx="0" cy="0"/>
          <a:chOff x="0" y="0"/>
          <a:chExt cx="0" cy="0"/>
        </a:xfrm>
      </p:grpSpPr>
      <p:sp>
        <p:nvSpPr>
          <p:cNvPr id="27" name="Google Shape;27;p5"/>
          <p:cNvSpPr/>
          <p:nvPr/>
        </p:nvSpPr>
        <p:spPr>
          <a:xfrm>
            <a:off x="100" y="-5800"/>
            <a:ext cx="9144000" cy="5149500"/>
          </a:xfrm>
          <a:prstGeom prst="rect">
            <a:avLst/>
          </a:prstGeom>
          <a:solidFill>
            <a:srgbClr val="325680">
              <a:alpha val="8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5"/>
          <p:cNvSpPr/>
          <p:nvPr/>
        </p:nvSpPr>
        <p:spPr>
          <a:xfrm>
            <a:off x="0" y="-5925"/>
            <a:ext cx="9144000" cy="5149500"/>
          </a:xfrm>
          <a:prstGeom prst="frame">
            <a:avLst>
              <a:gd name="adj1" fmla="val 5041"/>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ird - 2 columns right" type="twoColTx">
  <p:cSld name="TITLE_AND_TWO_COLUMNS">
    <p:spTree>
      <p:nvGrpSpPr>
        <p:cNvPr id="1" name="Shape 29"/>
        <p:cNvGrpSpPr/>
        <p:nvPr/>
      </p:nvGrpSpPr>
      <p:grpSpPr>
        <a:xfrm>
          <a:off x="0" y="0"/>
          <a:ext cx="0" cy="0"/>
          <a:chOff x="0" y="0"/>
          <a:chExt cx="0" cy="0"/>
        </a:xfrm>
      </p:grpSpPr>
      <p:sp>
        <p:nvSpPr>
          <p:cNvPr id="30" name="Google Shape;30;p6"/>
          <p:cNvSpPr/>
          <p:nvPr/>
        </p:nvSpPr>
        <p:spPr>
          <a:xfrm>
            <a:off x="0" y="0"/>
            <a:ext cx="3044100" cy="51435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6"/>
          <p:cNvSpPr/>
          <p:nvPr/>
        </p:nvSpPr>
        <p:spPr>
          <a:xfrm>
            <a:off x="3043975" y="0"/>
            <a:ext cx="60999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6"/>
          <p:cNvSpPr txBox="1">
            <a:spLocks noGrp="1"/>
          </p:cNvSpPr>
          <p:nvPr>
            <p:ph type="title"/>
          </p:nvPr>
        </p:nvSpPr>
        <p:spPr>
          <a:xfrm>
            <a:off x="3468200" y="796375"/>
            <a:ext cx="5218800" cy="669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Font typeface="Open Sans"/>
              <a:buNone/>
              <a:defRPr>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3467825" y="1614875"/>
            <a:ext cx="2532900" cy="31587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34" name="Google Shape;34;p6"/>
          <p:cNvSpPr txBox="1">
            <a:spLocks noGrp="1"/>
          </p:cNvSpPr>
          <p:nvPr>
            <p:ph type="body" idx="2"/>
          </p:nvPr>
        </p:nvSpPr>
        <p:spPr>
          <a:xfrm>
            <a:off x="6153578" y="1614875"/>
            <a:ext cx="2532900" cy="31587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cxnSp>
        <p:nvCxnSpPr>
          <p:cNvPr id="35" name="Google Shape;35;p6"/>
          <p:cNvCxnSpPr/>
          <p:nvPr/>
        </p:nvCxnSpPr>
        <p:spPr>
          <a:xfrm>
            <a:off x="3578787" y="1519975"/>
            <a:ext cx="452400" cy="0"/>
          </a:xfrm>
          <a:prstGeom prst="straightConnector1">
            <a:avLst/>
          </a:prstGeom>
          <a:noFill/>
          <a:ln w="28575" cap="flat" cmpd="sng">
            <a:solidFill>
              <a:srgbClr val="294667"/>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white)">
  <p:cSld name="Blank (white)">
    <p:spTree>
      <p:nvGrpSpPr>
        <p:cNvPr id="1" name="Shape 36"/>
        <p:cNvGrpSpPr/>
        <p:nvPr/>
      </p:nvGrpSpPr>
      <p:grpSpPr>
        <a:xfrm>
          <a:off x="0" y="0"/>
          <a:ext cx="0" cy="0"/>
          <a:chOff x="0" y="0"/>
          <a:chExt cx="0" cy="0"/>
        </a:xfrm>
      </p:grpSpPr>
      <p:sp>
        <p:nvSpPr>
          <p:cNvPr id="37" name="Google Shape;37;p7"/>
          <p:cNvSpPr/>
          <p:nvPr/>
        </p:nvSpPr>
        <p:spPr>
          <a:xfrm>
            <a:off x="0" y="-5925"/>
            <a:ext cx="9144000" cy="5149500"/>
          </a:xfrm>
          <a:prstGeom prst="frame">
            <a:avLst>
              <a:gd name="adj1" fmla="val 5041"/>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white)" type="titleOnly">
  <p:cSld name="TITLE_ONLY">
    <p:spTree>
      <p:nvGrpSpPr>
        <p:cNvPr id="1" name="Shape 38"/>
        <p:cNvGrpSpPr/>
        <p:nvPr/>
      </p:nvGrpSpPr>
      <p:grpSpPr>
        <a:xfrm>
          <a:off x="0" y="0"/>
          <a:ext cx="0" cy="0"/>
          <a:chOff x="0" y="0"/>
          <a:chExt cx="0" cy="0"/>
        </a:xfrm>
      </p:grpSpPr>
      <p:sp>
        <p:nvSpPr>
          <p:cNvPr id="39" name="Google Shape;39;p8"/>
          <p:cNvSpPr/>
          <p:nvPr/>
        </p:nvSpPr>
        <p:spPr>
          <a:xfrm>
            <a:off x="0" y="0"/>
            <a:ext cx="3044100" cy="51435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8"/>
          <p:cNvSpPr/>
          <p:nvPr/>
        </p:nvSpPr>
        <p:spPr>
          <a:xfrm>
            <a:off x="3043975" y="0"/>
            <a:ext cx="60999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1" name="Google Shape;41;p8"/>
          <p:cNvCxnSpPr/>
          <p:nvPr/>
        </p:nvCxnSpPr>
        <p:spPr>
          <a:xfrm>
            <a:off x="534892" y="1796050"/>
            <a:ext cx="452400" cy="0"/>
          </a:xfrm>
          <a:prstGeom prst="straightConnector1">
            <a:avLst/>
          </a:prstGeom>
          <a:noFill/>
          <a:ln w="28575" cap="flat" cmpd="sng">
            <a:solidFill>
              <a:srgbClr val="FFFFFF"/>
            </a:solidFill>
            <a:prstDash val="solid"/>
            <a:round/>
            <a:headEnd type="none" w="sm" len="sm"/>
            <a:tailEnd type="none" w="sm" len="sm"/>
          </a:ln>
        </p:spPr>
      </p:cxnSp>
      <p:sp>
        <p:nvSpPr>
          <p:cNvPr id="42" name="Google Shape;42;p8"/>
          <p:cNvSpPr txBox="1">
            <a:spLocks noGrp="1"/>
          </p:cNvSpPr>
          <p:nvPr>
            <p:ph type="title"/>
          </p:nvPr>
        </p:nvSpPr>
        <p:spPr>
          <a:xfrm>
            <a:off x="442405" y="1045150"/>
            <a:ext cx="2147400" cy="674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FFFFFF"/>
              </a:buClr>
              <a:buSzPts val="1400"/>
              <a:buFont typeface="Open Sans"/>
              <a:buNone/>
              <a:defRPr>
                <a:solidFill>
                  <a:srgbClr val="FFFFFF"/>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ird - 2 columns left">
  <p:cSld name="TITLE_AND_TWO_COLUMNS_2">
    <p:spTree>
      <p:nvGrpSpPr>
        <p:cNvPr id="1" name="Shape 43"/>
        <p:cNvGrpSpPr/>
        <p:nvPr/>
      </p:nvGrpSpPr>
      <p:grpSpPr>
        <a:xfrm>
          <a:off x="0" y="0"/>
          <a:ext cx="0" cy="0"/>
          <a:chOff x="0" y="0"/>
          <a:chExt cx="0" cy="0"/>
        </a:xfrm>
      </p:grpSpPr>
      <p:sp>
        <p:nvSpPr>
          <p:cNvPr id="44" name="Google Shape;44;p9"/>
          <p:cNvSpPr/>
          <p:nvPr/>
        </p:nvSpPr>
        <p:spPr>
          <a:xfrm flipH="1">
            <a:off x="6099775" y="0"/>
            <a:ext cx="3044100" cy="5143500"/>
          </a:xfrm>
          <a:prstGeom prst="rect">
            <a:avLst/>
          </a:prstGeom>
          <a:solidFill>
            <a:srgbClr val="325680">
              <a:alpha val="8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9"/>
          <p:cNvSpPr/>
          <p:nvPr/>
        </p:nvSpPr>
        <p:spPr>
          <a:xfrm flipH="1">
            <a:off x="0" y="0"/>
            <a:ext cx="6099900" cy="51435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9"/>
          <p:cNvSpPr txBox="1">
            <a:spLocks noGrp="1"/>
          </p:cNvSpPr>
          <p:nvPr>
            <p:ph type="title"/>
          </p:nvPr>
        </p:nvSpPr>
        <p:spPr>
          <a:xfrm>
            <a:off x="434706" y="796375"/>
            <a:ext cx="5218800" cy="669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FFFFFF"/>
              </a:buClr>
              <a:buSzPts val="1400"/>
              <a:buFont typeface="Open Sans"/>
              <a:buNone/>
              <a:defRPr>
                <a:solidFill>
                  <a:srgbClr val="FFFFFF"/>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9"/>
          <p:cNvSpPr txBox="1">
            <a:spLocks noGrp="1"/>
          </p:cNvSpPr>
          <p:nvPr>
            <p:ph type="body" idx="1"/>
          </p:nvPr>
        </p:nvSpPr>
        <p:spPr>
          <a:xfrm>
            <a:off x="434331" y="1614875"/>
            <a:ext cx="2532900" cy="31587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Clr>
                <a:srgbClr val="FFFFFF"/>
              </a:buClr>
              <a:buSzPts val="1400"/>
              <a:buChar char="▫"/>
              <a:defRPr sz="1400">
                <a:solidFill>
                  <a:srgbClr val="FFFFFF"/>
                </a:solidFill>
              </a:defRPr>
            </a:lvl1pPr>
            <a:lvl2pPr marL="914400" lvl="1" indent="-317500" algn="l">
              <a:lnSpc>
                <a:spcPct val="100000"/>
              </a:lnSpc>
              <a:spcBef>
                <a:spcPts val="0"/>
              </a:spcBef>
              <a:spcAft>
                <a:spcPts val="0"/>
              </a:spcAft>
              <a:buClr>
                <a:srgbClr val="FFFFFF"/>
              </a:buClr>
              <a:buSzPts val="1400"/>
              <a:buChar char="▪"/>
              <a:defRPr sz="1400">
                <a:solidFill>
                  <a:srgbClr val="FFFFFF"/>
                </a:solidFill>
              </a:defRPr>
            </a:lvl2pPr>
            <a:lvl3pPr marL="1371600" lvl="2" indent="-317500" algn="l">
              <a:lnSpc>
                <a:spcPct val="100000"/>
              </a:lnSpc>
              <a:spcBef>
                <a:spcPts val="0"/>
              </a:spcBef>
              <a:spcAft>
                <a:spcPts val="0"/>
              </a:spcAft>
              <a:buClr>
                <a:srgbClr val="FFFFFF"/>
              </a:buClr>
              <a:buSzPts val="1400"/>
              <a:buChar char="▫"/>
              <a:defRPr sz="1400">
                <a:solidFill>
                  <a:srgbClr val="FFFFFF"/>
                </a:solidFill>
              </a:defRPr>
            </a:lvl3pPr>
            <a:lvl4pPr marL="1828800" lvl="3" indent="-317500" algn="l">
              <a:lnSpc>
                <a:spcPct val="100000"/>
              </a:lnSpc>
              <a:spcBef>
                <a:spcPts val="0"/>
              </a:spcBef>
              <a:spcAft>
                <a:spcPts val="0"/>
              </a:spcAft>
              <a:buClr>
                <a:srgbClr val="FFFFFF"/>
              </a:buClr>
              <a:buSzPts val="1400"/>
              <a:buChar char="▪"/>
              <a:defRPr sz="1400">
                <a:solidFill>
                  <a:srgbClr val="FFFFFF"/>
                </a:solidFill>
              </a:defRPr>
            </a:lvl4pPr>
            <a:lvl5pPr marL="2286000" lvl="4" indent="-317500" algn="l">
              <a:lnSpc>
                <a:spcPct val="100000"/>
              </a:lnSpc>
              <a:spcBef>
                <a:spcPts val="0"/>
              </a:spcBef>
              <a:spcAft>
                <a:spcPts val="0"/>
              </a:spcAft>
              <a:buClr>
                <a:srgbClr val="FFFFFF"/>
              </a:buClr>
              <a:buSzPts val="1400"/>
              <a:buChar char="▫"/>
              <a:defRPr sz="1400">
                <a:solidFill>
                  <a:srgbClr val="FFFFFF"/>
                </a:solidFill>
              </a:defRPr>
            </a:lvl5pPr>
            <a:lvl6pPr marL="2743200" lvl="5" indent="-317500" algn="l">
              <a:lnSpc>
                <a:spcPct val="100000"/>
              </a:lnSpc>
              <a:spcBef>
                <a:spcPts val="0"/>
              </a:spcBef>
              <a:spcAft>
                <a:spcPts val="0"/>
              </a:spcAft>
              <a:buClr>
                <a:srgbClr val="FFFFFF"/>
              </a:buClr>
              <a:buSzPts val="1400"/>
              <a:buChar char="▪"/>
              <a:defRPr sz="1400">
                <a:solidFill>
                  <a:srgbClr val="FFFFFF"/>
                </a:solidFill>
              </a:defRPr>
            </a:lvl6pPr>
            <a:lvl7pPr marL="3200400" lvl="6" indent="-317500" algn="l">
              <a:lnSpc>
                <a:spcPct val="100000"/>
              </a:lnSpc>
              <a:spcBef>
                <a:spcPts val="0"/>
              </a:spcBef>
              <a:spcAft>
                <a:spcPts val="0"/>
              </a:spcAft>
              <a:buClr>
                <a:srgbClr val="FFFFFF"/>
              </a:buClr>
              <a:buSzPts val="1400"/>
              <a:buChar char="▫"/>
              <a:defRPr sz="1400">
                <a:solidFill>
                  <a:srgbClr val="FFFFFF"/>
                </a:solidFill>
              </a:defRPr>
            </a:lvl7pPr>
            <a:lvl8pPr marL="3657600" lvl="7" indent="-317500" algn="l">
              <a:lnSpc>
                <a:spcPct val="100000"/>
              </a:lnSpc>
              <a:spcBef>
                <a:spcPts val="0"/>
              </a:spcBef>
              <a:spcAft>
                <a:spcPts val="0"/>
              </a:spcAft>
              <a:buClr>
                <a:srgbClr val="FFFFFF"/>
              </a:buClr>
              <a:buSzPts val="1400"/>
              <a:buChar char="▪"/>
              <a:defRPr sz="1400">
                <a:solidFill>
                  <a:srgbClr val="FFFFFF"/>
                </a:solidFill>
              </a:defRPr>
            </a:lvl8pPr>
            <a:lvl9pPr marL="4114800" lvl="8" indent="-317500" algn="l">
              <a:lnSpc>
                <a:spcPct val="100000"/>
              </a:lnSpc>
              <a:spcBef>
                <a:spcPts val="0"/>
              </a:spcBef>
              <a:spcAft>
                <a:spcPts val="0"/>
              </a:spcAft>
              <a:buClr>
                <a:srgbClr val="FFFFFF"/>
              </a:buClr>
              <a:buSzPts val="1400"/>
              <a:buChar char="▫"/>
              <a:defRPr sz="1400">
                <a:solidFill>
                  <a:srgbClr val="FFFFFF"/>
                </a:solidFill>
              </a:defRPr>
            </a:lvl9pPr>
          </a:lstStyle>
          <a:p>
            <a:endParaRPr/>
          </a:p>
        </p:txBody>
      </p:sp>
      <p:sp>
        <p:nvSpPr>
          <p:cNvPr id="48" name="Google Shape;48;p9"/>
          <p:cNvSpPr txBox="1">
            <a:spLocks noGrp="1"/>
          </p:cNvSpPr>
          <p:nvPr>
            <p:ph type="body" idx="2"/>
          </p:nvPr>
        </p:nvSpPr>
        <p:spPr>
          <a:xfrm>
            <a:off x="3120084" y="1614875"/>
            <a:ext cx="2532900" cy="31587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Clr>
                <a:srgbClr val="FFFFFF"/>
              </a:buClr>
              <a:buSzPts val="1400"/>
              <a:buChar char="▫"/>
              <a:defRPr sz="1400">
                <a:solidFill>
                  <a:srgbClr val="FFFFFF"/>
                </a:solidFill>
              </a:defRPr>
            </a:lvl1pPr>
            <a:lvl2pPr marL="914400" lvl="1" indent="-317500" algn="l">
              <a:lnSpc>
                <a:spcPct val="100000"/>
              </a:lnSpc>
              <a:spcBef>
                <a:spcPts val="0"/>
              </a:spcBef>
              <a:spcAft>
                <a:spcPts val="0"/>
              </a:spcAft>
              <a:buClr>
                <a:srgbClr val="FFFFFF"/>
              </a:buClr>
              <a:buSzPts val="1400"/>
              <a:buChar char="▪"/>
              <a:defRPr sz="1400">
                <a:solidFill>
                  <a:srgbClr val="FFFFFF"/>
                </a:solidFill>
              </a:defRPr>
            </a:lvl2pPr>
            <a:lvl3pPr marL="1371600" lvl="2" indent="-317500" algn="l">
              <a:lnSpc>
                <a:spcPct val="100000"/>
              </a:lnSpc>
              <a:spcBef>
                <a:spcPts val="0"/>
              </a:spcBef>
              <a:spcAft>
                <a:spcPts val="0"/>
              </a:spcAft>
              <a:buClr>
                <a:srgbClr val="FFFFFF"/>
              </a:buClr>
              <a:buSzPts val="1400"/>
              <a:buChar char="▫"/>
              <a:defRPr sz="1400">
                <a:solidFill>
                  <a:srgbClr val="FFFFFF"/>
                </a:solidFill>
              </a:defRPr>
            </a:lvl3pPr>
            <a:lvl4pPr marL="1828800" lvl="3" indent="-317500" algn="l">
              <a:lnSpc>
                <a:spcPct val="100000"/>
              </a:lnSpc>
              <a:spcBef>
                <a:spcPts val="0"/>
              </a:spcBef>
              <a:spcAft>
                <a:spcPts val="0"/>
              </a:spcAft>
              <a:buClr>
                <a:srgbClr val="FFFFFF"/>
              </a:buClr>
              <a:buSzPts val="1400"/>
              <a:buChar char="▪"/>
              <a:defRPr sz="1400">
                <a:solidFill>
                  <a:srgbClr val="FFFFFF"/>
                </a:solidFill>
              </a:defRPr>
            </a:lvl4pPr>
            <a:lvl5pPr marL="2286000" lvl="4" indent="-317500" algn="l">
              <a:lnSpc>
                <a:spcPct val="100000"/>
              </a:lnSpc>
              <a:spcBef>
                <a:spcPts val="0"/>
              </a:spcBef>
              <a:spcAft>
                <a:spcPts val="0"/>
              </a:spcAft>
              <a:buClr>
                <a:srgbClr val="FFFFFF"/>
              </a:buClr>
              <a:buSzPts val="1400"/>
              <a:buChar char="▫"/>
              <a:defRPr sz="1400">
                <a:solidFill>
                  <a:srgbClr val="FFFFFF"/>
                </a:solidFill>
              </a:defRPr>
            </a:lvl5pPr>
            <a:lvl6pPr marL="2743200" lvl="5" indent="-317500" algn="l">
              <a:lnSpc>
                <a:spcPct val="100000"/>
              </a:lnSpc>
              <a:spcBef>
                <a:spcPts val="0"/>
              </a:spcBef>
              <a:spcAft>
                <a:spcPts val="0"/>
              </a:spcAft>
              <a:buClr>
                <a:srgbClr val="FFFFFF"/>
              </a:buClr>
              <a:buSzPts val="1400"/>
              <a:buChar char="▪"/>
              <a:defRPr sz="1400">
                <a:solidFill>
                  <a:srgbClr val="FFFFFF"/>
                </a:solidFill>
              </a:defRPr>
            </a:lvl6pPr>
            <a:lvl7pPr marL="3200400" lvl="6" indent="-317500" algn="l">
              <a:lnSpc>
                <a:spcPct val="100000"/>
              </a:lnSpc>
              <a:spcBef>
                <a:spcPts val="0"/>
              </a:spcBef>
              <a:spcAft>
                <a:spcPts val="0"/>
              </a:spcAft>
              <a:buClr>
                <a:srgbClr val="FFFFFF"/>
              </a:buClr>
              <a:buSzPts val="1400"/>
              <a:buChar char="▫"/>
              <a:defRPr sz="1400">
                <a:solidFill>
                  <a:srgbClr val="FFFFFF"/>
                </a:solidFill>
              </a:defRPr>
            </a:lvl7pPr>
            <a:lvl8pPr marL="3657600" lvl="7" indent="-317500" algn="l">
              <a:lnSpc>
                <a:spcPct val="100000"/>
              </a:lnSpc>
              <a:spcBef>
                <a:spcPts val="0"/>
              </a:spcBef>
              <a:spcAft>
                <a:spcPts val="0"/>
              </a:spcAft>
              <a:buClr>
                <a:srgbClr val="FFFFFF"/>
              </a:buClr>
              <a:buSzPts val="1400"/>
              <a:buChar char="▪"/>
              <a:defRPr sz="1400">
                <a:solidFill>
                  <a:srgbClr val="FFFFFF"/>
                </a:solidFill>
              </a:defRPr>
            </a:lvl8pPr>
            <a:lvl9pPr marL="4114800" lvl="8" indent="-317500" algn="l">
              <a:lnSpc>
                <a:spcPct val="100000"/>
              </a:lnSpc>
              <a:spcBef>
                <a:spcPts val="0"/>
              </a:spcBef>
              <a:spcAft>
                <a:spcPts val="0"/>
              </a:spcAft>
              <a:buClr>
                <a:srgbClr val="FFFFFF"/>
              </a:buClr>
              <a:buSzPts val="1400"/>
              <a:buChar char="▫"/>
              <a:defRPr sz="1400">
                <a:solidFill>
                  <a:srgbClr val="FFFFFF"/>
                </a:solidFill>
              </a:defRPr>
            </a:lvl9pPr>
          </a:lstStyle>
          <a:p>
            <a:endParaRPr/>
          </a:p>
        </p:txBody>
      </p:sp>
      <p:cxnSp>
        <p:nvCxnSpPr>
          <p:cNvPr id="49" name="Google Shape;49;p9"/>
          <p:cNvCxnSpPr/>
          <p:nvPr/>
        </p:nvCxnSpPr>
        <p:spPr>
          <a:xfrm>
            <a:off x="545293" y="1519975"/>
            <a:ext cx="452400" cy="0"/>
          </a:xfrm>
          <a:prstGeom prst="straightConnector1">
            <a:avLst/>
          </a:prstGeom>
          <a:noFill/>
          <a:ln w="28575" cap="flat" cmpd="sng">
            <a:solidFill>
              <a:srgbClr val="FFFFFF"/>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50"/>
        <p:cNvGrpSpPr/>
        <p:nvPr/>
      </p:nvGrpSpPr>
      <p:grpSpPr>
        <a:xfrm>
          <a:off x="0" y="0"/>
          <a:ext cx="0" cy="0"/>
          <a:chOff x="0" y="0"/>
          <a:chExt cx="0" cy="0"/>
        </a:xfrm>
      </p:grpSpPr>
      <p:sp>
        <p:nvSpPr>
          <p:cNvPr id="51" name="Google Shape;51;p10"/>
          <p:cNvSpPr/>
          <p:nvPr/>
        </p:nvSpPr>
        <p:spPr>
          <a:xfrm>
            <a:off x="100" y="-5800"/>
            <a:ext cx="9144000" cy="5149500"/>
          </a:xfrm>
          <a:prstGeom prst="rect">
            <a:avLst/>
          </a:prstGeom>
          <a:solidFill>
            <a:srgbClr val="325680">
              <a:alpha val="8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10"/>
          <p:cNvSpPr/>
          <p:nvPr/>
        </p:nvSpPr>
        <p:spPr>
          <a:xfrm>
            <a:off x="0" y="-5925"/>
            <a:ext cx="9144000" cy="5149500"/>
          </a:xfrm>
          <a:prstGeom prst="frame">
            <a:avLst>
              <a:gd name="adj1" fmla="val 5041"/>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0"/>
          <p:cNvSpPr/>
          <p:nvPr/>
        </p:nvSpPr>
        <p:spPr>
          <a:xfrm>
            <a:off x="4303650" y="0"/>
            <a:ext cx="536700" cy="886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0"/>
          <p:cNvSpPr txBox="1"/>
          <p:nvPr/>
        </p:nvSpPr>
        <p:spPr>
          <a:xfrm>
            <a:off x="3593400" y="-96133"/>
            <a:ext cx="19572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 sz="6000" b="1" i="0" u="none" strike="noStrike" cap="none">
                <a:solidFill>
                  <a:srgbClr val="294667"/>
                </a:solidFill>
                <a:latin typeface="Arial"/>
                <a:ea typeface="Arial"/>
                <a:cs typeface="Arial"/>
                <a:sym typeface="Arial"/>
              </a:rPr>
              <a:t>!</a:t>
            </a:r>
            <a:endParaRPr sz="6000" b="1" i="0" u="none" strike="noStrike" cap="none">
              <a:solidFill>
                <a:srgbClr val="294667"/>
              </a:solidFill>
              <a:latin typeface="Arial"/>
              <a:ea typeface="Arial"/>
              <a:cs typeface="Arial"/>
              <a:sym typeface="Arial"/>
            </a:endParaRPr>
          </a:p>
        </p:txBody>
      </p:sp>
      <p:sp>
        <p:nvSpPr>
          <p:cNvPr id="55" name="Google Shape;55;p10"/>
          <p:cNvSpPr txBox="1">
            <a:spLocks noGrp="1"/>
          </p:cNvSpPr>
          <p:nvPr>
            <p:ph type="body" idx="1"/>
          </p:nvPr>
        </p:nvSpPr>
        <p:spPr>
          <a:xfrm>
            <a:off x="1480900" y="1257675"/>
            <a:ext cx="5911200" cy="3003600"/>
          </a:xfrm>
          <a:prstGeom prst="rect">
            <a:avLst/>
          </a:prstGeom>
          <a:noFill/>
          <a:ln>
            <a:noFill/>
          </a:ln>
        </p:spPr>
        <p:txBody>
          <a:bodyPr spcFirstLastPara="1" wrap="square" lIns="91425" tIns="91425" rIns="91425" bIns="91425" anchor="t" anchorCtr="0">
            <a:noAutofit/>
          </a:bodyPr>
          <a:lstStyle>
            <a:lvl1pPr marL="457200" lvl="0" indent="-419100" algn="ctr">
              <a:lnSpc>
                <a:spcPct val="100000"/>
              </a:lnSpc>
              <a:spcBef>
                <a:spcPts val="600"/>
              </a:spcBef>
              <a:spcAft>
                <a:spcPts val="0"/>
              </a:spcAft>
              <a:buClr>
                <a:srgbClr val="FFFFFF"/>
              </a:buClr>
              <a:buSzPts val="3000"/>
              <a:buChar char="▫"/>
              <a:defRPr sz="3000" b="1">
                <a:solidFill>
                  <a:srgbClr val="FFFFFF"/>
                </a:solidFill>
              </a:defRPr>
            </a:lvl1pPr>
            <a:lvl2pPr marL="914400" lvl="1" indent="-419100" algn="ctr">
              <a:lnSpc>
                <a:spcPct val="100000"/>
              </a:lnSpc>
              <a:spcBef>
                <a:spcPts val="0"/>
              </a:spcBef>
              <a:spcAft>
                <a:spcPts val="0"/>
              </a:spcAft>
              <a:buClr>
                <a:srgbClr val="FFFFFF"/>
              </a:buClr>
              <a:buSzPts val="3000"/>
              <a:buChar char="▪"/>
              <a:defRPr sz="3000" b="1">
                <a:solidFill>
                  <a:srgbClr val="FFFFFF"/>
                </a:solidFill>
              </a:defRPr>
            </a:lvl2pPr>
            <a:lvl3pPr marL="1371600" lvl="2" indent="-419100" algn="ctr">
              <a:lnSpc>
                <a:spcPct val="100000"/>
              </a:lnSpc>
              <a:spcBef>
                <a:spcPts val="0"/>
              </a:spcBef>
              <a:spcAft>
                <a:spcPts val="0"/>
              </a:spcAft>
              <a:buClr>
                <a:srgbClr val="FFFFFF"/>
              </a:buClr>
              <a:buSzPts val="3000"/>
              <a:buChar char="▫"/>
              <a:defRPr sz="3000" b="1">
                <a:solidFill>
                  <a:srgbClr val="FFFFFF"/>
                </a:solidFill>
              </a:defRPr>
            </a:lvl3pPr>
            <a:lvl4pPr marL="1828800" lvl="3" indent="-419100" algn="ctr">
              <a:lnSpc>
                <a:spcPct val="100000"/>
              </a:lnSpc>
              <a:spcBef>
                <a:spcPts val="0"/>
              </a:spcBef>
              <a:spcAft>
                <a:spcPts val="0"/>
              </a:spcAft>
              <a:buClr>
                <a:srgbClr val="FFFFFF"/>
              </a:buClr>
              <a:buSzPts val="3000"/>
              <a:buChar char="▪"/>
              <a:defRPr sz="3000" b="1">
                <a:solidFill>
                  <a:srgbClr val="FFFFFF"/>
                </a:solidFill>
              </a:defRPr>
            </a:lvl4pPr>
            <a:lvl5pPr marL="2286000" lvl="4" indent="-419100" algn="ctr">
              <a:lnSpc>
                <a:spcPct val="100000"/>
              </a:lnSpc>
              <a:spcBef>
                <a:spcPts val="0"/>
              </a:spcBef>
              <a:spcAft>
                <a:spcPts val="0"/>
              </a:spcAft>
              <a:buClr>
                <a:srgbClr val="FFFFFF"/>
              </a:buClr>
              <a:buSzPts val="3000"/>
              <a:buChar char="▫"/>
              <a:defRPr sz="3000" b="1">
                <a:solidFill>
                  <a:srgbClr val="FFFFFF"/>
                </a:solidFill>
              </a:defRPr>
            </a:lvl5pPr>
            <a:lvl6pPr marL="2743200" lvl="5" indent="-419100" algn="ctr">
              <a:lnSpc>
                <a:spcPct val="100000"/>
              </a:lnSpc>
              <a:spcBef>
                <a:spcPts val="0"/>
              </a:spcBef>
              <a:spcAft>
                <a:spcPts val="0"/>
              </a:spcAft>
              <a:buClr>
                <a:srgbClr val="FFFFFF"/>
              </a:buClr>
              <a:buSzPts val="3000"/>
              <a:buChar char="▪"/>
              <a:defRPr sz="3000" b="1">
                <a:solidFill>
                  <a:srgbClr val="FFFFFF"/>
                </a:solidFill>
              </a:defRPr>
            </a:lvl6pPr>
            <a:lvl7pPr marL="3200400" lvl="6" indent="-419100" algn="ctr">
              <a:lnSpc>
                <a:spcPct val="100000"/>
              </a:lnSpc>
              <a:spcBef>
                <a:spcPts val="0"/>
              </a:spcBef>
              <a:spcAft>
                <a:spcPts val="0"/>
              </a:spcAft>
              <a:buClr>
                <a:srgbClr val="FFFFFF"/>
              </a:buClr>
              <a:buSzPts val="3000"/>
              <a:buChar char="▫"/>
              <a:defRPr sz="3000" b="1">
                <a:solidFill>
                  <a:srgbClr val="FFFFFF"/>
                </a:solidFill>
              </a:defRPr>
            </a:lvl7pPr>
            <a:lvl8pPr marL="3657600" lvl="7" indent="-419100" algn="ctr">
              <a:lnSpc>
                <a:spcPct val="100000"/>
              </a:lnSpc>
              <a:spcBef>
                <a:spcPts val="0"/>
              </a:spcBef>
              <a:spcAft>
                <a:spcPts val="0"/>
              </a:spcAft>
              <a:buClr>
                <a:srgbClr val="FFFFFF"/>
              </a:buClr>
              <a:buSzPts val="3000"/>
              <a:buChar char="▪"/>
              <a:defRPr sz="3000" b="1">
                <a:solidFill>
                  <a:srgbClr val="FFFFFF"/>
                </a:solidFill>
              </a:defRPr>
            </a:lvl8pPr>
            <a:lvl9pPr marL="4114800" lvl="8" indent="-419100" algn="ctr">
              <a:lnSpc>
                <a:spcPct val="100000"/>
              </a:lnSpc>
              <a:spcBef>
                <a:spcPts val="0"/>
              </a:spcBef>
              <a:spcAft>
                <a:spcPts val="0"/>
              </a:spcAft>
              <a:buClr>
                <a:srgbClr val="FFFFFF"/>
              </a:buClr>
              <a:buSzPts val="3000"/>
              <a:buChar char="▫"/>
              <a:defRPr sz="3000" b="1">
                <a:solidFill>
                  <a:srgbClr val="FFFFFF"/>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294667"/>
              </a:buClr>
              <a:buSzPts val="1400"/>
              <a:buFont typeface="Merriweather"/>
              <a:buNone/>
              <a:defRPr sz="1400" b="1" i="0" u="none" strike="noStrike" cap="none">
                <a:solidFill>
                  <a:srgbClr val="294667"/>
                </a:solidFill>
                <a:latin typeface="Merriweather"/>
                <a:ea typeface="Merriweather"/>
                <a:cs typeface="Merriweather"/>
                <a:sym typeface="Merriweather"/>
              </a:defRPr>
            </a:lvl1pPr>
            <a:lvl2pPr marR="0" lvl="1" algn="l" rtl="0">
              <a:lnSpc>
                <a:spcPct val="100000"/>
              </a:lnSpc>
              <a:spcBef>
                <a:spcPts val="0"/>
              </a:spcBef>
              <a:spcAft>
                <a:spcPts val="0"/>
              </a:spcAft>
              <a:buClr>
                <a:srgbClr val="294667"/>
              </a:buClr>
              <a:buSzPts val="1400"/>
              <a:buFont typeface="Merriweather"/>
              <a:buNone/>
              <a:defRPr sz="1400" b="1" i="0" u="none" strike="noStrike" cap="none">
                <a:solidFill>
                  <a:srgbClr val="294667"/>
                </a:solidFill>
                <a:latin typeface="Merriweather"/>
                <a:ea typeface="Merriweather"/>
                <a:cs typeface="Merriweather"/>
                <a:sym typeface="Merriweather"/>
              </a:defRPr>
            </a:lvl2pPr>
            <a:lvl3pPr marR="0" lvl="2" algn="l" rtl="0">
              <a:lnSpc>
                <a:spcPct val="100000"/>
              </a:lnSpc>
              <a:spcBef>
                <a:spcPts val="0"/>
              </a:spcBef>
              <a:spcAft>
                <a:spcPts val="0"/>
              </a:spcAft>
              <a:buClr>
                <a:srgbClr val="294667"/>
              </a:buClr>
              <a:buSzPts val="1400"/>
              <a:buFont typeface="Merriweather"/>
              <a:buNone/>
              <a:defRPr sz="1400" b="1" i="0" u="none" strike="noStrike" cap="none">
                <a:solidFill>
                  <a:srgbClr val="294667"/>
                </a:solidFill>
                <a:latin typeface="Merriweather"/>
                <a:ea typeface="Merriweather"/>
                <a:cs typeface="Merriweather"/>
                <a:sym typeface="Merriweather"/>
              </a:defRPr>
            </a:lvl3pPr>
            <a:lvl4pPr marR="0" lvl="3" algn="l" rtl="0">
              <a:lnSpc>
                <a:spcPct val="100000"/>
              </a:lnSpc>
              <a:spcBef>
                <a:spcPts val="0"/>
              </a:spcBef>
              <a:spcAft>
                <a:spcPts val="0"/>
              </a:spcAft>
              <a:buClr>
                <a:srgbClr val="294667"/>
              </a:buClr>
              <a:buSzPts val="1400"/>
              <a:buFont typeface="Merriweather"/>
              <a:buNone/>
              <a:defRPr sz="1400" b="1" i="0" u="none" strike="noStrike" cap="none">
                <a:solidFill>
                  <a:srgbClr val="294667"/>
                </a:solidFill>
                <a:latin typeface="Merriweather"/>
                <a:ea typeface="Merriweather"/>
                <a:cs typeface="Merriweather"/>
                <a:sym typeface="Merriweather"/>
              </a:defRPr>
            </a:lvl4pPr>
            <a:lvl5pPr marR="0" lvl="4" algn="l" rtl="0">
              <a:lnSpc>
                <a:spcPct val="100000"/>
              </a:lnSpc>
              <a:spcBef>
                <a:spcPts val="0"/>
              </a:spcBef>
              <a:spcAft>
                <a:spcPts val="0"/>
              </a:spcAft>
              <a:buClr>
                <a:srgbClr val="294667"/>
              </a:buClr>
              <a:buSzPts val="1400"/>
              <a:buFont typeface="Merriweather"/>
              <a:buNone/>
              <a:defRPr sz="1400" b="1" i="0" u="none" strike="noStrike" cap="none">
                <a:solidFill>
                  <a:srgbClr val="294667"/>
                </a:solidFill>
                <a:latin typeface="Merriweather"/>
                <a:ea typeface="Merriweather"/>
                <a:cs typeface="Merriweather"/>
                <a:sym typeface="Merriweather"/>
              </a:defRPr>
            </a:lvl5pPr>
            <a:lvl6pPr marR="0" lvl="5" algn="l" rtl="0">
              <a:lnSpc>
                <a:spcPct val="100000"/>
              </a:lnSpc>
              <a:spcBef>
                <a:spcPts val="0"/>
              </a:spcBef>
              <a:spcAft>
                <a:spcPts val="0"/>
              </a:spcAft>
              <a:buClr>
                <a:srgbClr val="294667"/>
              </a:buClr>
              <a:buSzPts val="1400"/>
              <a:buFont typeface="Merriweather"/>
              <a:buNone/>
              <a:defRPr sz="1400" b="1" i="0" u="none" strike="noStrike" cap="none">
                <a:solidFill>
                  <a:srgbClr val="294667"/>
                </a:solidFill>
                <a:latin typeface="Merriweather"/>
                <a:ea typeface="Merriweather"/>
                <a:cs typeface="Merriweather"/>
                <a:sym typeface="Merriweather"/>
              </a:defRPr>
            </a:lvl6pPr>
            <a:lvl7pPr marR="0" lvl="6" algn="l" rtl="0">
              <a:lnSpc>
                <a:spcPct val="100000"/>
              </a:lnSpc>
              <a:spcBef>
                <a:spcPts val="0"/>
              </a:spcBef>
              <a:spcAft>
                <a:spcPts val="0"/>
              </a:spcAft>
              <a:buClr>
                <a:srgbClr val="294667"/>
              </a:buClr>
              <a:buSzPts val="1400"/>
              <a:buFont typeface="Merriweather"/>
              <a:buNone/>
              <a:defRPr sz="1400" b="1" i="0" u="none" strike="noStrike" cap="none">
                <a:solidFill>
                  <a:srgbClr val="294667"/>
                </a:solidFill>
                <a:latin typeface="Merriweather"/>
                <a:ea typeface="Merriweather"/>
                <a:cs typeface="Merriweather"/>
                <a:sym typeface="Merriweather"/>
              </a:defRPr>
            </a:lvl7pPr>
            <a:lvl8pPr marR="0" lvl="7" algn="l" rtl="0">
              <a:lnSpc>
                <a:spcPct val="100000"/>
              </a:lnSpc>
              <a:spcBef>
                <a:spcPts val="0"/>
              </a:spcBef>
              <a:spcAft>
                <a:spcPts val="0"/>
              </a:spcAft>
              <a:buClr>
                <a:srgbClr val="294667"/>
              </a:buClr>
              <a:buSzPts val="1400"/>
              <a:buFont typeface="Merriweather"/>
              <a:buNone/>
              <a:defRPr sz="1400" b="1" i="0" u="none" strike="noStrike" cap="none">
                <a:solidFill>
                  <a:srgbClr val="294667"/>
                </a:solidFill>
                <a:latin typeface="Merriweather"/>
                <a:ea typeface="Merriweather"/>
                <a:cs typeface="Merriweather"/>
                <a:sym typeface="Merriweather"/>
              </a:defRPr>
            </a:lvl8pPr>
            <a:lvl9pPr marR="0" lvl="8" algn="l" rtl="0">
              <a:lnSpc>
                <a:spcPct val="100000"/>
              </a:lnSpc>
              <a:spcBef>
                <a:spcPts val="0"/>
              </a:spcBef>
              <a:spcAft>
                <a:spcPts val="0"/>
              </a:spcAft>
              <a:buClr>
                <a:srgbClr val="294667"/>
              </a:buClr>
              <a:buSzPts val="1400"/>
              <a:buFont typeface="Merriweather"/>
              <a:buNone/>
              <a:defRPr sz="1400" b="1" i="0" u="none" strike="noStrike" cap="none">
                <a:solidFill>
                  <a:srgbClr val="294667"/>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600"/>
              </a:spcBef>
              <a:spcAft>
                <a:spcPts val="0"/>
              </a:spcAft>
              <a:buClr>
                <a:srgbClr val="FFA800"/>
              </a:buClr>
              <a:buSzPts val="1800"/>
              <a:buFont typeface="Open Sans"/>
              <a:buChar char="▫"/>
              <a:defRPr sz="1800" b="0" i="0" u="none" strike="noStrike" cap="none">
                <a:solidFill>
                  <a:srgbClr val="021028"/>
                </a:solidFill>
                <a:latin typeface="Open Sans"/>
                <a:ea typeface="Open Sans"/>
                <a:cs typeface="Open Sans"/>
                <a:sym typeface="Open Sans"/>
              </a:defRPr>
            </a:lvl1pPr>
            <a:lvl2pPr marL="914400" marR="0" lvl="1" indent="-342900" algn="l" rtl="0">
              <a:lnSpc>
                <a:spcPct val="100000"/>
              </a:lnSpc>
              <a:spcBef>
                <a:spcPts val="0"/>
              </a:spcBef>
              <a:spcAft>
                <a:spcPts val="0"/>
              </a:spcAft>
              <a:buClr>
                <a:srgbClr val="FFA800"/>
              </a:buClr>
              <a:buSzPts val="1800"/>
              <a:buFont typeface="Open Sans"/>
              <a:buChar char="▪"/>
              <a:defRPr sz="1800" b="0" i="0" u="none" strike="noStrike" cap="none">
                <a:solidFill>
                  <a:srgbClr val="021028"/>
                </a:solidFill>
                <a:latin typeface="Open Sans"/>
                <a:ea typeface="Open Sans"/>
                <a:cs typeface="Open Sans"/>
                <a:sym typeface="Open Sans"/>
              </a:defRPr>
            </a:lvl2pPr>
            <a:lvl3pPr marL="1371600" marR="0" lvl="2" indent="-342900" algn="l" rtl="0">
              <a:lnSpc>
                <a:spcPct val="100000"/>
              </a:lnSpc>
              <a:spcBef>
                <a:spcPts val="0"/>
              </a:spcBef>
              <a:spcAft>
                <a:spcPts val="0"/>
              </a:spcAft>
              <a:buClr>
                <a:srgbClr val="FFA800"/>
              </a:buClr>
              <a:buSzPts val="1800"/>
              <a:buFont typeface="Open Sans"/>
              <a:buChar char="▫"/>
              <a:defRPr sz="1800" b="0" i="0" u="none" strike="noStrike" cap="none">
                <a:solidFill>
                  <a:srgbClr val="021028"/>
                </a:solidFill>
                <a:latin typeface="Open Sans"/>
                <a:ea typeface="Open Sans"/>
                <a:cs typeface="Open Sans"/>
                <a:sym typeface="Open Sans"/>
              </a:defRPr>
            </a:lvl3pPr>
            <a:lvl4pPr marL="1828800" marR="0" lvl="3" indent="-342900" algn="l" rtl="0">
              <a:lnSpc>
                <a:spcPct val="100000"/>
              </a:lnSpc>
              <a:spcBef>
                <a:spcPts val="0"/>
              </a:spcBef>
              <a:spcAft>
                <a:spcPts val="0"/>
              </a:spcAft>
              <a:buClr>
                <a:srgbClr val="FFA800"/>
              </a:buClr>
              <a:buSzPts val="1800"/>
              <a:buFont typeface="Open Sans"/>
              <a:buChar char="▪"/>
              <a:defRPr sz="1800" b="0" i="0" u="none" strike="noStrike" cap="none">
                <a:solidFill>
                  <a:srgbClr val="021028"/>
                </a:solidFill>
                <a:latin typeface="Open Sans"/>
                <a:ea typeface="Open Sans"/>
                <a:cs typeface="Open Sans"/>
                <a:sym typeface="Open Sans"/>
              </a:defRPr>
            </a:lvl4pPr>
            <a:lvl5pPr marL="2286000" marR="0" lvl="4" indent="-342900" algn="l" rtl="0">
              <a:lnSpc>
                <a:spcPct val="100000"/>
              </a:lnSpc>
              <a:spcBef>
                <a:spcPts val="0"/>
              </a:spcBef>
              <a:spcAft>
                <a:spcPts val="0"/>
              </a:spcAft>
              <a:buClr>
                <a:srgbClr val="FFA800"/>
              </a:buClr>
              <a:buSzPts val="1800"/>
              <a:buFont typeface="Open Sans"/>
              <a:buChar char="▫"/>
              <a:defRPr sz="1800" b="0" i="0" u="none" strike="noStrike" cap="none">
                <a:solidFill>
                  <a:srgbClr val="021028"/>
                </a:solidFill>
                <a:latin typeface="Open Sans"/>
                <a:ea typeface="Open Sans"/>
                <a:cs typeface="Open Sans"/>
                <a:sym typeface="Open Sans"/>
              </a:defRPr>
            </a:lvl5pPr>
            <a:lvl6pPr marL="2743200" marR="0" lvl="5" indent="-342900" algn="l" rtl="0">
              <a:lnSpc>
                <a:spcPct val="100000"/>
              </a:lnSpc>
              <a:spcBef>
                <a:spcPts val="0"/>
              </a:spcBef>
              <a:spcAft>
                <a:spcPts val="0"/>
              </a:spcAft>
              <a:buClr>
                <a:srgbClr val="FFA800"/>
              </a:buClr>
              <a:buSzPts val="1800"/>
              <a:buFont typeface="Open Sans"/>
              <a:buChar char="▪"/>
              <a:defRPr sz="1800" b="0" i="0" u="none" strike="noStrike" cap="none">
                <a:solidFill>
                  <a:srgbClr val="021028"/>
                </a:solidFill>
                <a:latin typeface="Open Sans"/>
                <a:ea typeface="Open Sans"/>
                <a:cs typeface="Open Sans"/>
                <a:sym typeface="Open Sans"/>
              </a:defRPr>
            </a:lvl6pPr>
            <a:lvl7pPr marL="3200400" marR="0" lvl="6" indent="-342900" algn="l" rtl="0">
              <a:lnSpc>
                <a:spcPct val="100000"/>
              </a:lnSpc>
              <a:spcBef>
                <a:spcPts val="0"/>
              </a:spcBef>
              <a:spcAft>
                <a:spcPts val="0"/>
              </a:spcAft>
              <a:buClr>
                <a:srgbClr val="FFA800"/>
              </a:buClr>
              <a:buSzPts val="1800"/>
              <a:buFont typeface="Open Sans"/>
              <a:buChar char="▫"/>
              <a:defRPr sz="1800" b="0" i="0" u="none" strike="noStrike" cap="none">
                <a:solidFill>
                  <a:srgbClr val="021028"/>
                </a:solidFill>
                <a:latin typeface="Open Sans"/>
                <a:ea typeface="Open Sans"/>
                <a:cs typeface="Open Sans"/>
                <a:sym typeface="Open Sans"/>
              </a:defRPr>
            </a:lvl7pPr>
            <a:lvl8pPr marL="3657600" marR="0" lvl="7" indent="-342900" algn="l" rtl="0">
              <a:lnSpc>
                <a:spcPct val="100000"/>
              </a:lnSpc>
              <a:spcBef>
                <a:spcPts val="0"/>
              </a:spcBef>
              <a:spcAft>
                <a:spcPts val="0"/>
              </a:spcAft>
              <a:buClr>
                <a:srgbClr val="FFA800"/>
              </a:buClr>
              <a:buSzPts val="1800"/>
              <a:buFont typeface="Open Sans"/>
              <a:buChar char="▪"/>
              <a:defRPr sz="1800" b="0" i="0" u="none" strike="noStrike" cap="none">
                <a:solidFill>
                  <a:srgbClr val="021028"/>
                </a:solidFill>
                <a:latin typeface="Open Sans"/>
                <a:ea typeface="Open Sans"/>
                <a:cs typeface="Open Sans"/>
                <a:sym typeface="Open Sans"/>
              </a:defRPr>
            </a:lvl8pPr>
            <a:lvl9pPr marL="4114800" marR="0" lvl="8" indent="-342900" algn="l" rtl="0">
              <a:lnSpc>
                <a:spcPct val="100000"/>
              </a:lnSpc>
              <a:spcBef>
                <a:spcPts val="0"/>
              </a:spcBef>
              <a:spcAft>
                <a:spcPts val="0"/>
              </a:spcAft>
              <a:buClr>
                <a:srgbClr val="FFA800"/>
              </a:buClr>
              <a:buSzPts val="1800"/>
              <a:buFont typeface="Open Sans"/>
              <a:buChar char="▫"/>
              <a:defRPr sz="1800" b="0" i="0" u="none" strike="noStrike" cap="none">
                <a:solidFill>
                  <a:srgbClr val="021028"/>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21028"/>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21028"/>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21028"/>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21028"/>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21028"/>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21028"/>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21028"/>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21028"/>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2102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294667"/>
              </a:buClr>
              <a:buSzPts val="1400"/>
              <a:buFont typeface="Merriweather"/>
              <a:buNone/>
              <a:defRPr sz="1400" b="1" i="0" u="none" strike="noStrike" cap="none">
                <a:solidFill>
                  <a:srgbClr val="294667"/>
                </a:solidFill>
                <a:latin typeface="Merriweather"/>
                <a:ea typeface="Merriweather"/>
                <a:cs typeface="Merriweather"/>
                <a:sym typeface="Merriweather"/>
              </a:defRPr>
            </a:lvl1pPr>
            <a:lvl2pPr marR="0" lvl="1" algn="l">
              <a:lnSpc>
                <a:spcPct val="100000"/>
              </a:lnSpc>
              <a:spcBef>
                <a:spcPts val="0"/>
              </a:spcBef>
              <a:spcAft>
                <a:spcPts val="0"/>
              </a:spcAft>
              <a:buClr>
                <a:srgbClr val="294667"/>
              </a:buClr>
              <a:buSzPts val="1400"/>
              <a:buFont typeface="Merriweather"/>
              <a:buNone/>
              <a:defRPr sz="1400" b="1" i="0" u="none" strike="noStrike" cap="none">
                <a:solidFill>
                  <a:srgbClr val="294667"/>
                </a:solidFill>
                <a:latin typeface="Merriweather"/>
                <a:ea typeface="Merriweather"/>
                <a:cs typeface="Merriweather"/>
                <a:sym typeface="Merriweather"/>
              </a:defRPr>
            </a:lvl2pPr>
            <a:lvl3pPr marR="0" lvl="2" algn="l">
              <a:lnSpc>
                <a:spcPct val="100000"/>
              </a:lnSpc>
              <a:spcBef>
                <a:spcPts val="0"/>
              </a:spcBef>
              <a:spcAft>
                <a:spcPts val="0"/>
              </a:spcAft>
              <a:buClr>
                <a:srgbClr val="294667"/>
              </a:buClr>
              <a:buSzPts val="1400"/>
              <a:buFont typeface="Merriweather"/>
              <a:buNone/>
              <a:defRPr sz="1400" b="1" i="0" u="none" strike="noStrike" cap="none">
                <a:solidFill>
                  <a:srgbClr val="294667"/>
                </a:solidFill>
                <a:latin typeface="Merriweather"/>
                <a:ea typeface="Merriweather"/>
                <a:cs typeface="Merriweather"/>
                <a:sym typeface="Merriweather"/>
              </a:defRPr>
            </a:lvl3pPr>
            <a:lvl4pPr marR="0" lvl="3" algn="l">
              <a:lnSpc>
                <a:spcPct val="100000"/>
              </a:lnSpc>
              <a:spcBef>
                <a:spcPts val="0"/>
              </a:spcBef>
              <a:spcAft>
                <a:spcPts val="0"/>
              </a:spcAft>
              <a:buClr>
                <a:srgbClr val="294667"/>
              </a:buClr>
              <a:buSzPts val="1400"/>
              <a:buFont typeface="Merriweather"/>
              <a:buNone/>
              <a:defRPr sz="1400" b="1" i="0" u="none" strike="noStrike" cap="none">
                <a:solidFill>
                  <a:srgbClr val="294667"/>
                </a:solidFill>
                <a:latin typeface="Merriweather"/>
                <a:ea typeface="Merriweather"/>
                <a:cs typeface="Merriweather"/>
                <a:sym typeface="Merriweather"/>
              </a:defRPr>
            </a:lvl4pPr>
            <a:lvl5pPr marR="0" lvl="4" algn="l">
              <a:lnSpc>
                <a:spcPct val="100000"/>
              </a:lnSpc>
              <a:spcBef>
                <a:spcPts val="0"/>
              </a:spcBef>
              <a:spcAft>
                <a:spcPts val="0"/>
              </a:spcAft>
              <a:buClr>
                <a:srgbClr val="294667"/>
              </a:buClr>
              <a:buSzPts val="1400"/>
              <a:buFont typeface="Merriweather"/>
              <a:buNone/>
              <a:defRPr sz="1400" b="1" i="0" u="none" strike="noStrike" cap="none">
                <a:solidFill>
                  <a:srgbClr val="294667"/>
                </a:solidFill>
                <a:latin typeface="Merriweather"/>
                <a:ea typeface="Merriweather"/>
                <a:cs typeface="Merriweather"/>
                <a:sym typeface="Merriweather"/>
              </a:defRPr>
            </a:lvl5pPr>
            <a:lvl6pPr marR="0" lvl="5" algn="l">
              <a:lnSpc>
                <a:spcPct val="100000"/>
              </a:lnSpc>
              <a:spcBef>
                <a:spcPts val="0"/>
              </a:spcBef>
              <a:spcAft>
                <a:spcPts val="0"/>
              </a:spcAft>
              <a:buClr>
                <a:srgbClr val="294667"/>
              </a:buClr>
              <a:buSzPts val="1400"/>
              <a:buFont typeface="Merriweather"/>
              <a:buNone/>
              <a:defRPr sz="1400" b="1" i="0" u="none" strike="noStrike" cap="none">
                <a:solidFill>
                  <a:srgbClr val="294667"/>
                </a:solidFill>
                <a:latin typeface="Merriweather"/>
                <a:ea typeface="Merriweather"/>
                <a:cs typeface="Merriweather"/>
                <a:sym typeface="Merriweather"/>
              </a:defRPr>
            </a:lvl6pPr>
            <a:lvl7pPr marR="0" lvl="6" algn="l">
              <a:lnSpc>
                <a:spcPct val="100000"/>
              </a:lnSpc>
              <a:spcBef>
                <a:spcPts val="0"/>
              </a:spcBef>
              <a:spcAft>
                <a:spcPts val="0"/>
              </a:spcAft>
              <a:buClr>
                <a:srgbClr val="294667"/>
              </a:buClr>
              <a:buSzPts val="1400"/>
              <a:buFont typeface="Merriweather"/>
              <a:buNone/>
              <a:defRPr sz="1400" b="1" i="0" u="none" strike="noStrike" cap="none">
                <a:solidFill>
                  <a:srgbClr val="294667"/>
                </a:solidFill>
                <a:latin typeface="Merriweather"/>
                <a:ea typeface="Merriweather"/>
                <a:cs typeface="Merriweather"/>
                <a:sym typeface="Merriweather"/>
              </a:defRPr>
            </a:lvl7pPr>
            <a:lvl8pPr marR="0" lvl="7" algn="l">
              <a:lnSpc>
                <a:spcPct val="100000"/>
              </a:lnSpc>
              <a:spcBef>
                <a:spcPts val="0"/>
              </a:spcBef>
              <a:spcAft>
                <a:spcPts val="0"/>
              </a:spcAft>
              <a:buClr>
                <a:srgbClr val="294667"/>
              </a:buClr>
              <a:buSzPts val="1400"/>
              <a:buFont typeface="Merriweather"/>
              <a:buNone/>
              <a:defRPr sz="1400" b="1" i="0" u="none" strike="noStrike" cap="none">
                <a:solidFill>
                  <a:srgbClr val="294667"/>
                </a:solidFill>
                <a:latin typeface="Merriweather"/>
                <a:ea typeface="Merriweather"/>
                <a:cs typeface="Merriweather"/>
                <a:sym typeface="Merriweather"/>
              </a:defRPr>
            </a:lvl8pPr>
            <a:lvl9pPr marR="0" lvl="8" algn="l">
              <a:lnSpc>
                <a:spcPct val="100000"/>
              </a:lnSpc>
              <a:spcBef>
                <a:spcPts val="0"/>
              </a:spcBef>
              <a:spcAft>
                <a:spcPts val="0"/>
              </a:spcAft>
              <a:buClr>
                <a:srgbClr val="294667"/>
              </a:buClr>
              <a:buSzPts val="1400"/>
              <a:buFont typeface="Merriweather"/>
              <a:buNone/>
              <a:defRPr sz="1400" b="1" i="0" u="none" strike="noStrike" cap="none">
                <a:solidFill>
                  <a:srgbClr val="294667"/>
                </a:solidFill>
                <a:latin typeface="Merriweather"/>
                <a:ea typeface="Merriweather"/>
                <a:cs typeface="Merriweather"/>
                <a:sym typeface="Merriweather"/>
              </a:defRPr>
            </a:lvl9pPr>
          </a:lstStyle>
          <a:p>
            <a:endParaRPr/>
          </a:p>
        </p:txBody>
      </p:sp>
      <p:sp>
        <p:nvSpPr>
          <p:cNvPr id="80" name="Google Shape;80;p15"/>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lvl1pPr marL="457200" marR="0" lvl="0" indent="-342900" algn="l">
              <a:lnSpc>
                <a:spcPct val="100000"/>
              </a:lnSpc>
              <a:spcBef>
                <a:spcPts val="600"/>
              </a:spcBef>
              <a:spcAft>
                <a:spcPts val="0"/>
              </a:spcAft>
              <a:buClr>
                <a:srgbClr val="FFA800"/>
              </a:buClr>
              <a:buSzPts val="1800"/>
              <a:buFont typeface="Open Sans"/>
              <a:buChar char="▫"/>
              <a:defRPr sz="1800" b="0" i="0" u="none" strike="noStrike" cap="none">
                <a:solidFill>
                  <a:srgbClr val="021028"/>
                </a:solidFill>
                <a:latin typeface="Open Sans"/>
                <a:ea typeface="Open Sans"/>
                <a:cs typeface="Open Sans"/>
                <a:sym typeface="Open Sans"/>
              </a:defRPr>
            </a:lvl1pPr>
            <a:lvl2pPr marL="914400" marR="0" lvl="1" indent="-342900" algn="l">
              <a:lnSpc>
                <a:spcPct val="100000"/>
              </a:lnSpc>
              <a:spcBef>
                <a:spcPts val="0"/>
              </a:spcBef>
              <a:spcAft>
                <a:spcPts val="0"/>
              </a:spcAft>
              <a:buClr>
                <a:srgbClr val="FFA800"/>
              </a:buClr>
              <a:buSzPts val="1800"/>
              <a:buFont typeface="Open Sans"/>
              <a:buChar char="▪"/>
              <a:defRPr sz="1800" b="0" i="0" u="none" strike="noStrike" cap="none">
                <a:solidFill>
                  <a:srgbClr val="021028"/>
                </a:solidFill>
                <a:latin typeface="Open Sans"/>
                <a:ea typeface="Open Sans"/>
                <a:cs typeface="Open Sans"/>
                <a:sym typeface="Open Sans"/>
              </a:defRPr>
            </a:lvl2pPr>
            <a:lvl3pPr marL="1371600" marR="0" lvl="2" indent="-342900" algn="l">
              <a:lnSpc>
                <a:spcPct val="100000"/>
              </a:lnSpc>
              <a:spcBef>
                <a:spcPts val="0"/>
              </a:spcBef>
              <a:spcAft>
                <a:spcPts val="0"/>
              </a:spcAft>
              <a:buClr>
                <a:srgbClr val="FFA800"/>
              </a:buClr>
              <a:buSzPts val="1800"/>
              <a:buFont typeface="Open Sans"/>
              <a:buChar char="▫"/>
              <a:defRPr sz="1800" b="0" i="0" u="none" strike="noStrike" cap="none">
                <a:solidFill>
                  <a:srgbClr val="021028"/>
                </a:solidFill>
                <a:latin typeface="Open Sans"/>
                <a:ea typeface="Open Sans"/>
                <a:cs typeface="Open Sans"/>
                <a:sym typeface="Open Sans"/>
              </a:defRPr>
            </a:lvl3pPr>
            <a:lvl4pPr marL="1828800" marR="0" lvl="3" indent="-342900" algn="l">
              <a:lnSpc>
                <a:spcPct val="100000"/>
              </a:lnSpc>
              <a:spcBef>
                <a:spcPts val="0"/>
              </a:spcBef>
              <a:spcAft>
                <a:spcPts val="0"/>
              </a:spcAft>
              <a:buClr>
                <a:srgbClr val="FFA800"/>
              </a:buClr>
              <a:buSzPts val="1800"/>
              <a:buFont typeface="Open Sans"/>
              <a:buChar char="▪"/>
              <a:defRPr sz="1800" b="0" i="0" u="none" strike="noStrike" cap="none">
                <a:solidFill>
                  <a:srgbClr val="021028"/>
                </a:solidFill>
                <a:latin typeface="Open Sans"/>
                <a:ea typeface="Open Sans"/>
                <a:cs typeface="Open Sans"/>
                <a:sym typeface="Open Sans"/>
              </a:defRPr>
            </a:lvl4pPr>
            <a:lvl5pPr marL="2286000" marR="0" lvl="4" indent="-342900" algn="l">
              <a:lnSpc>
                <a:spcPct val="100000"/>
              </a:lnSpc>
              <a:spcBef>
                <a:spcPts val="0"/>
              </a:spcBef>
              <a:spcAft>
                <a:spcPts val="0"/>
              </a:spcAft>
              <a:buClr>
                <a:srgbClr val="FFA800"/>
              </a:buClr>
              <a:buSzPts val="1800"/>
              <a:buFont typeface="Open Sans"/>
              <a:buChar char="▫"/>
              <a:defRPr sz="1800" b="0" i="0" u="none" strike="noStrike" cap="none">
                <a:solidFill>
                  <a:srgbClr val="021028"/>
                </a:solidFill>
                <a:latin typeface="Open Sans"/>
                <a:ea typeface="Open Sans"/>
                <a:cs typeface="Open Sans"/>
                <a:sym typeface="Open Sans"/>
              </a:defRPr>
            </a:lvl5pPr>
            <a:lvl6pPr marL="2743200" marR="0" lvl="5" indent="-342900" algn="l">
              <a:lnSpc>
                <a:spcPct val="100000"/>
              </a:lnSpc>
              <a:spcBef>
                <a:spcPts val="0"/>
              </a:spcBef>
              <a:spcAft>
                <a:spcPts val="0"/>
              </a:spcAft>
              <a:buClr>
                <a:srgbClr val="FFA800"/>
              </a:buClr>
              <a:buSzPts val="1800"/>
              <a:buFont typeface="Open Sans"/>
              <a:buChar char="▪"/>
              <a:defRPr sz="1800" b="0" i="0" u="none" strike="noStrike" cap="none">
                <a:solidFill>
                  <a:srgbClr val="021028"/>
                </a:solidFill>
                <a:latin typeface="Open Sans"/>
                <a:ea typeface="Open Sans"/>
                <a:cs typeface="Open Sans"/>
                <a:sym typeface="Open Sans"/>
              </a:defRPr>
            </a:lvl6pPr>
            <a:lvl7pPr marL="3200400" marR="0" lvl="6" indent="-342900" algn="l">
              <a:lnSpc>
                <a:spcPct val="100000"/>
              </a:lnSpc>
              <a:spcBef>
                <a:spcPts val="0"/>
              </a:spcBef>
              <a:spcAft>
                <a:spcPts val="0"/>
              </a:spcAft>
              <a:buClr>
                <a:srgbClr val="FFA800"/>
              </a:buClr>
              <a:buSzPts val="1800"/>
              <a:buFont typeface="Open Sans"/>
              <a:buChar char="▫"/>
              <a:defRPr sz="1800" b="0" i="0" u="none" strike="noStrike" cap="none">
                <a:solidFill>
                  <a:srgbClr val="021028"/>
                </a:solidFill>
                <a:latin typeface="Open Sans"/>
                <a:ea typeface="Open Sans"/>
                <a:cs typeface="Open Sans"/>
                <a:sym typeface="Open Sans"/>
              </a:defRPr>
            </a:lvl7pPr>
            <a:lvl8pPr marL="3657600" marR="0" lvl="7" indent="-342900" algn="l">
              <a:lnSpc>
                <a:spcPct val="100000"/>
              </a:lnSpc>
              <a:spcBef>
                <a:spcPts val="0"/>
              </a:spcBef>
              <a:spcAft>
                <a:spcPts val="0"/>
              </a:spcAft>
              <a:buClr>
                <a:srgbClr val="FFA800"/>
              </a:buClr>
              <a:buSzPts val="1800"/>
              <a:buFont typeface="Open Sans"/>
              <a:buChar char="▪"/>
              <a:defRPr sz="1800" b="0" i="0" u="none" strike="noStrike" cap="none">
                <a:solidFill>
                  <a:srgbClr val="021028"/>
                </a:solidFill>
                <a:latin typeface="Open Sans"/>
                <a:ea typeface="Open Sans"/>
                <a:cs typeface="Open Sans"/>
                <a:sym typeface="Open Sans"/>
              </a:defRPr>
            </a:lvl8pPr>
            <a:lvl9pPr marL="4114800" marR="0" lvl="8" indent="-342900" algn="l">
              <a:lnSpc>
                <a:spcPct val="100000"/>
              </a:lnSpc>
              <a:spcBef>
                <a:spcPts val="0"/>
              </a:spcBef>
              <a:spcAft>
                <a:spcPts val="0"/>
              </a:spcAft>
              <a:buClr>
                <a:srgbClr val="FFA800"/>
              </a:buClr>
              <a:buSzPts val="1800"/>
              <a:buFont typeface="Open Sans"/>
              <a:buChar char="▫"/>
              <a:defRPr sz="1800" b="0" i="0" u="none" strike="noStrike" cap="none">
                <a:solidFill>
                  <a:srgbClr val="021028"/>
                </a:solidFill>
                <a:latin typeface="Open Sans"/>
                <a:ea typeface="Open Sans"/>
                <a:cs typeface="Open Sans"/>
                <a:sym typeface="Open Sans"/>
              </a:defRPr>
            </a:lvl9pPr>
          </a:lstStyle>
          <a:p>
            <a:endParaRPr/>
          </a:p>
        </p:txBody>
      </p:sp>
      <p:sp>
        <p:nvSpPr>
          <p:cNvPr id="81" name="Google Shape;81;p1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021028"/>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021028"/>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021028"/>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021028"/>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021028"/>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021028"/>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021028"/>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021028"/>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02102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pic>
        <p:nvPicPr>
          <p:cNvPr id="4" name="Picture 3">
            <a:extLst>
              <a:ext uri="{FF2B5EF4-FFF2-40B4-BE49-F238E27FC236}">
                <a16:creationId xmlns:a16="http://schemas.microsoft.com/office/drawing/2014/main" id="{2F4E1566-6882-7DB1-4DBB-28941A5CF4EA}"/>
              </a:ext>
            </a:extLst>
          </p:cNvPr>
          <p:cNvPicPr>
            <a:picLocks noChangeAspect="1"/>
          </p:cNvPicPr>
          <p:nvPr/>
        </p:nvPicPr>
        <p:blipFill>
          <a:blip r:embed="rId4"/>
          <a:stretch>
            <a:fillRect/>
          </a:stretch>
        </p:blipFill>
        <p:spPr>
          <a:xfrm>
            <a:off x="673767" y="1753603"/>
            <a:ext cx="2334127" cy="2286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8"/>
          <p:cNvSpPr txBox="1">
            <a:spLocks noGrp="1"/>
          </p:cNvSpPr>
          <p:nvPr>
            <p:ph type="ctrTitle" idx="4294967295"/>
          </p:nvPr>
        </p:nvSpPr>
        <p:spPr>
          <a:xfrm>
            <a:off x="0" y="565150"/>
            <a:ext cx="9144000" cy="677863"/>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294667"/>
              </a:buClr>
              <a:buSzPts val="1400"/>
              <a:buFont typeface="Merriweather"/>
              <a:buNone/>
            </a:pPr>
            <a:r>
              <a:rPr lang="en" sz="3600" b="0" i="0" u="none" strike="noStrike" cap="none">
                <a:solidFill>
                  <a:srgbClr val="294667"/>
                </a:solidFill>
                <a:latin typeface="Open Sans SemiBold"/>
                <a:ea typeface="Open Sans SemiBold"/>
                <a:cs typeface="Open Sans SemiBold"/>
                <a:sym typeface="Open Sans SemiBold"/>
              </a:rPr>
              <a:t>PRESIDER: RULING ON OBJECTIONS</a:t>
            </a:r>
            <a:endParaRPr sz="3600" b="0" i="0" u="none" strike="noStrike" cap="none">
              <a:solidFill>
                <a:srgbClr val="294667"/>
              </a:solidFill>
              <a:latin typeface="Open Sans SemiBold"/>
              <a:ea typeface="Open Sans SemiBold"/>
              <a:cs typeface="Open Sans SemiBold"/>
              <a:sym typeface="Open Sans SemiBold"/>
            </a:endParaRPr>
          </a:p>
        </p:txBody>
      </p:sp>
      <p:sp>
        <p:nvSpPr>
          <p:cNvPr id="235" name="Google Shape;235;p38"/>
          <p:cNvSpPr txBox="1"/>
          <p:nvPr/>
        </p:nvSpPr>
        <p:spPr>
          <a:xfrm>
            <a:off x="775950" y="971550"/>
            <a:ext cx="7592100" cy="330993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94667"/>
              </a:solidFill>
              <a:latin typeface="Open Sans"/>
              <a:ea typeface="Open Sans"/>
              <a:cs typeface="Open Sans"/>
              <a:sym typeface="Open Sans"/>
            </a:endParaRPr>
          </a:p>
          <a:p>
            <a:pPr marL="457200" marR="0" lvl="0" indent="-342900" algn="l" rtl="0">
              <a:lnSpc>
                <a:spcPct val="100000"/>
              </a:lnSpc>
              <a:spcBef>
                <a:spcPts val="0"/>
              </a:spcBef>
              <a:spcAft>
                <a:spcPts val="0"/>
              </a:spcAft>
              <a:buClr>
                <a:srgbClr val="294667"/>
              </a:buClr>
              <a:buSzPts val="1800"/>
              <a:buFont typeface="Open Sans"/>
              <a:buChar char="●"/>
            </a:pPr>
            <a:r>
              <a:rPr lang="en" sz="1800" b="0" i="0" u="none" strike="noStrike" cap="none">
                <a:solidFill>
                  <a:srgbClr val="294667"/>
                </a:solidFill>
                <a:latin typeface="Open Sans"/>
                <a:ea typeface="Open Sans"/>
                <a:cs typeface="Open Sans"/>
                <a:sym typeface="Open Sans"/>
              </a:rPr>
              <a:t>In general, please allow students to be heard on objections. We want them to display what they do (and don’t) know. </a:t>
            </a:r>
            <a:endParaRPr/>
          </a:p>
          <a:p>
            <a:pPr marL="114300" marR="0" lvl="0" indent="0" algn="l" rtl="0">
              <a:lnSpc>
                <a:spcPct val="100000"/>
              </a:lnSpc>
              <a:spcBef>
                <a:spcPts val="0"/>
              </a:spcBef>
              <a:spcAft>
                <a:spcPts val="0"/>
              </a:spcAft>
              <a:buNone/>
            </a:pPr>
            <a:endParaRPr sz="1800" b="0" i="0" u="none" strike="noStrike" cap="none">
              <a:solidFill>
                <a:srgbClr val="294667"/>
              </a:solidFill>
              <a:latin typeface="Open Sans"/>
              <a:ea typeface="Open Sans"/>
              <a:cs typeface="Open Sans"/>
              <a:sym typeface="Open Sans"/>
            </a:endParaRPr>
          </a:p>
          <a:p>
            <a:pPr marL="457200" marR="0" lvl="0" indent="-342900" algn="l" rtl="0">
              <a:lnSpc>
                <a:spcPct val="100000"/>
              </a:lnSpc>
              <a:spcBef>
                <a:spcPts val="0"/>
              </a:spcBef>
              <a:spcAft>
                <a:spcPts val="0"/>
              </a:spcAft>
              <a:buClr>
                <a:srgbClr val="294667"/>
              </a:buClr>
              <a:buSzPts val="1800"/>
              <a:buFont typeface="Open Sans"/>
              <a:buChar char="●"/>
            </a:pPr>
            <a:r>
              <a:rPr lang="en" sz="1800" b="0" i="0" u="none" strike="noStrike" cap="none">
                <a:solidFill>
                  <a:srgbClr val="294667"/>
                </a:solidFill>
                <a:latin typeface="Open Sans"/>
                <a:ea typeface="Open Sans"/>
                <a:cs typeface="Open Sans"/>
                <a:sym typeface="Open Sans"/>
              </a:rPr>
              <a:t>Try not to let objection arguments drag on too long. Allowing each advocate one or two times to speak should be sufficient for ruling on most objections.</a:t>
            </a:r>
            <a:endParaRPr/>
          </a:p>
          <a:p>
            <a:pPr marL="457200" marR="0" lvl="0" indent="-228600" algn="l" rtl="0">
              <a:lnSpc>
                <a:spcPct val="100000"/>
              </a:lnSpc>
              <a:spcBef>
                <a:spcPts val="0"/>
              </a:spcBef>
              <a:spcAft>
                <a:spcPts val="0"/>
              </a:spcAft>
              <a:buClr>
                <a:srgbClr val="294667"/>
              </a:buClr>
              <a:buSzPts val="1800"/>
              <a:buFont typeface="Open Sans"/>
              <a:buNone/>
            </a:pPr>
            <a:endParaRPr sz="1800" b="0" i="0" u="none" strike="noStrike" cap="none">
              <a:solidFill>
                <a:srgbClr val="294667"/>
              </a:solidFill>
              <a:latin typeface="Open Sans"/>
              <a:ea typeface="Open Sans"/>
              <a:cs typeface="Open Sans"/>
              <a:sym typeface="Open Sans"/>
            </a:endParaRPr>
          </a:p>
          <a:p>
            <a:pPr marL="457200" marR="0" lvl="0" indent="-342900" algn="l" rtl="0">
              <a:lnSpc>
                <a:spcPct val="100000"/>
              </a:lnSpc>
              <a:spcBef>
                <a:spcPts val="0"/>
              </a:spcBef>
              <a:spcAft>
                <a:spcPts val="0"/>
              </a:spcAft>
              <a:buClr>
                <a:srgbClr val="294667"/>
              </a:buClr>
              <a:buSzPts val="1800"/>
              <a:buFont typeface="Open Sans"/>
              <a:buChar char="●"/>
            </a:pPr>
            <a:r>
              <a:rPr lang="en" sz="1800" b="0" i="0" u="none" strike="noStrike" cap="none">
                <a:solidFill>
                  <a:srgbClr val="294667"/>
                </a:solidFill>
                <a:latin typeface="Open Sans"/>
                <a:ea typeface="Open Sans"/>
                <a:cs typeface="Open Sans"/>
                <a:sym typeface="Open Sans"/>
              </a:rPr>
              <a:t>Please do not raise your own objections and do not question the witnesses yourself.</a:t>
            </a:r>
            <a:endParaRPr/>
          </a:p>
          <a:p>
            <a:pPr marL="457200" marR="0" lvl="0" indent="-228600" algn="l" rtl="0">
              <a:lnSpc>
                <a:spcPct val="100000"/>
              </a:lnSpc>
              <a:spcBef>
                <a:spcPts val="0"/>
              </a:spcBef>
              <a:spcAft>
                <a:spcPts val="0"/>
              </a:spcAft>
              <a:buClr>
                <a:srgbClr val="294667"/>
              </a:buClr>
              <a:buSzPts val="1800"/>
              <a:buFont typeface="Open Sans"/>
              <a:buNone/>
            </a:pPr>
            <a:endParaRPr sz="1800" b="0" i="0" u="none" strike="noStrike" cap="none">
              <a:solidFill>
                <a:srgbClr val="294667"/>
              </a:solidFill>
              <a:latin typeface="Open Sans"/>
              <a:ea typeface="Open Sans"/>
              <a:cs typeface="Open Sans"/>
              <a:sym typeface="Open Sans"/>
            </a:endParaRPr>
          </a:p>
          <a:p>
            <a:pPr marL="457200" marR="0" lvl="0" indent="-342900" algn="l" rtl="0">
              <a:lnSpc>
                <a:spcPct val="100000"/>
              </a:lnSpc>
              <a:spcBef>
                <a:spcPts val="0"/>
              </a:spcBef>
              <a:spcAft>
                <a:spcPts val="0"/>
              </a:spcAft>
              <a:buClr>
                <a:srgbClr val="294667"/>
              </a:buClr>
              <a:buSzPts val="1800"/>
              <a:buFont typeface="Open Sans"/>
              <a:buChar char="●"/>
            </a:pPr>
            <a:r>
              <a:rPr lang="en" sz="1800" b="0" i="0" u="none" strike="noStrike" cap="none">
                <a:solidFill>
                  <a:srgbClr val="294667"/>
                </a:solidFill>
                <a:latin typeface="Open Sans"/>
                <a:ea typeface="Open Sans"/>
                <a:cs typeface="Open Sans"/>
                <a:sym typeface="Open Sans"/>
              </a:rPr>
              <a:t>You have discretion and final say in your rulings.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9"/>
        <p:cNvGrpSpPr/>
        <p:nvPr/>
      </p:nvGrpSpPr>
      <p:grpSpPr>
        <a:xfrm>
          <a:off x="0" y="0"/>
          <a:ext cx="0" cy="0"/>
          <a:chOff x="0" y="0"/>
          <a:chExt cx="0" cy="0"/>
        </a:xfrm>
      </p:grpSpPr>
      <p:sp>
        <p:nvSpPr>
          <p:cNvPr id="240" name="Google Shape;240;p39"/>
          <p:cNvSpPr txBox="1">
            <a:spLocks noGrp="1"/>
          </p:cNvSpPr>
          <p:nvPr>
            <p:ph type="title"/>
          </p:nvPr>
        </p:nvSpPr>
        <p:spPr>
          <a:xfrm>
            <a:off x="442405" y="1045150"/>
            <a:ext cx="2147400" cy="764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sz="2200"/>
              <a:t>Unique Aspects of Trials in Midlands</a:t>
            </a:r>
            <a:endParaRPr sz="2200"/>
          </a:p>
        </p:txBody>
      </p:sp>
      <p:sp>
        <p:nvSpPr>
          <p:cNvPr id="241" name="Google Shape;241;p39"/>
          <p:cNvSpPr txBox="1"/>
          <p:nvPr/>
        </p:nvSpPr>
        <p:spPr>
          <a:xfrm>
            <a:off x="313436" y="2024997"/>
            <a:ext cx="2147400" cy="256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000000"/>
              </a:buClr>
              <a:buSzPts val="1800"/>
              <a:buFont typeface="Arial"/>
              <a:buNone/>
            </a:pPr>
            <a:r>
              <a:rPr lang="en" sz="1800" b="0" i="0" u="none" strike="noStrike" cap="none">
                <a:solidFill>
                  <a:srgbClr val="FFFFFF"/>
                </a:solidFill>
                <a:latin typeface="Arial"/>
                <a:ea typeface="Arial"/>
                <a:cs typeface="Arial"/>
                <a:sym typeface="Arial"/>
              </a:rPr>
              <a:t>Differences from real-world trials</a:t>
            </a:r>
            <a:endParaRPr/>
          </a:p>
        </p:txBody>
      </p:sp>
      <p:sp>
        <p:nvSpPr>
          <p:cNvPr id="242" name="Google Shape;242;p39"/>
          <p:cNvSpPr txBox="1"/>
          <p:nvPr/>
        </p:nvSpPr>
        <p:spPr>
          <a:xfrm>
            <a:off x="3366830" y="285750"/>
            <a:ext cx="5490519" cy="457200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342900" marR="0" lvl="1" indent="-342900" algn="l" rtl="0">
              <a:lnSpc>
                <a:spcPct val="90000"/>
              </a:lnSpc>
              <a:spcBef>
                <a:spcPts val="480"/>
              </a:spcBef>
              <a:spcAft>
                <a:spcPts val="0"/>
              </a:spcAft>
              <a:buClr>
                <a:srgbClr val="294667"/>
              </a:buClr>
              <a:buSzPts val="1800"/>
              <a:buFont typeface="Arial"/>
              <a:buChar char="•"/>
            </a:pPr>
            <a:r>
              <a:rPr lang="en" sz="1500" b="0" i="0" u="none" strike="noStrike" cap="none">
                <a:solidFill>
                  <a:srgbClr val="294667"/>
                </a:solidFill>
                <a:latin typeface="Open Sans"/>
                <a:ea typeface="Open Sans"/>
                <a:cs typeface="Open Sans"/>
                <a:sym typeface="Open Sans"/>
              </a:rPr>
              <a:t>NO objections to openings or closings</a:t>
            </a:r>
            <a:endParaRPr/>
          </a:p>
          <a:p>
            <a:pPr marL="342900" marR="0" lvl="1" indent="-342900" algn="l" rtl="0">
              <a:lnSpc>
                <a:spcPct val="90000"/>
              </a:lnSpc>
              <a:spcBef>
                <a:spcPts val="480"/>
              </a:spcBef>
              <a:spcAft>
                <a:spcPts val="0"/>
              </a:spcAft>
              <a:buClr>
                <a:srgbClr val="294667"/>
              </a:buClr>
              <a:buSzPts val="1800"/>
              <a:buFont typeface="Arial"/>
              <a:buChar char="•"/>
            </a:pPr>
            <a:r>
              <a:rPr lang="en" sz="1500" b="0" i="0" u="none" strike="noStrike" cap="none">
                <a:solidFill>
                  <a:srgbClr val="294667"/>
                </a:solidFill>
                <a:latin typeface="Open Sans"/>
                <a:ea typeface="Open Sans"/>
                <a:cs typeface="Open Sans"/>
                <a:sym typeface="Open Sans"/>
              </a:rPr>
              <a:t>Defense MUST open after prosecution opens (no deferred openings)</a:t>
            </a:r>
            <a:endParaRPr/>
          </a:p>
          <a:p>
            <a:pPr marL="342900" marR="0" lvl="1" indent="-342900" algn="l" rtl="0">
              <a:lnSpc>
                <a:spcPct val="90000"/>
              </a:lnSpc>
              <a:spcBef>
                <a:spcPts val="480"/>
              </a:spcBef>
              <a:spcAft>
                <a:spcPts val="0"/>
              </a:spcAft>
              <a:buClr>
                <a:srgbClr val="294667"/>
              </a:buClr>
              <a:buSzPts val="1800"/>
              <a:buFont typeface="Arial"/>
              <a:buChar char="•"/>
            </a:pPr>
            <a:r>
              <a:rPr lang="en" sz="1500" b="0" i="0" u="none" strike="noStrike" cap="none">
                <a:solidFill>
                  <a:srgbClr val="294667"/>
                </a:solidFill>
                <a:latin typeface="Open Sans"/>
                <a:ea typeface="Open Sans"/>
                <a:cs typeface="Open Sans"/>
                <a:sym typeface="Open Sans"/>
              </a:rPr>
              <a:t>NO argued motions in limine, for a directed verdict, or mistrial</a:t>
            </a:r>
            <a:endParaRPr/>
          </a:p>
          <a:p>
            <a:pPr marL="342900" marR="0" lvl="1" indent="-342900" algn="l" rtl="0">
              <a:lnSpc>
                <a:spcPct val="90000"/>
              </a:lnSpc>
              <a:spcBef>
                <a:spcPts val="480"/>
              </a:spcBef>
              <a:spcAft>
                <a:spcPts val="0"/>
              </a:spcAft>
              <a:buClr>
                <a:srgbClr val="294667"/>
              </a:buClr>
              <a:buSzPts val="1800"/>
              <a:buFont typeface="Arial"/>
              <a:buChar char="•"/>
            </a:pPr>
            <a:r>
              <a:rPr lang="en" sz="1500" b="0" i="0" u="none" strike="noStrike" cap="none">
                <a:solidFill>
                  <a:srgbClr val="294667"/>
                </a:solidFill>
                <a:latin typeface="Open Sans"/>
                <a:ea typeface="Open Sans"/>
                <a:cs typeface="Open Sans"/>
                <a:sym typeface="Open Sans"/>
              </a:rPr>
              <a:t>NO side bars</a:t>
            </a:r>
            <a:endParaRPr/>
          </a:p>
          <a:p>
            <a:pPr marL="342900" marR="0" lvl="1" indent="-342900" algn="l" rtl="0">
              <a:lnSpc>
                <a:spcPct val="90000"/>
              </a:lnSpc>
              <a:spcBef>
                <a:spcPts val="480"/>
              </a:spcBef>
              <a:spcAft>
                <a:spcPts val="0"/>
              </a:spcAft>
              <a:buClr>
                <a:srgbClr val="294667"/>
              </a:buClr>
              <a:buSzPts val="1800"/>
              <a:buFont typeface="Arial"/>
              <a:buChar char="•"/>
            </a:pPr>
            <a:r>
              <a:rPr lang="en" sz="1500" b="0" i="0" u="none" strike="noStrike" cap="none">
                <a:solidFill>
                  <a:srgbClr val="294667"/>
                </a:solidFill>
                <a:latin typeface="Open Sans"/>
                <a:ea typeface="Open Sans"/>
                <a:cs typeface="Open Sans"/>
                <a:sym typeface="Open Sans"/>
              </a:rPr>
              <a:t>NO scope limitations on cross-examination (but scope is limited on re-direct and re-cross examination)</a:t>
            </a:r>
            <a:endParaRPr/>
          </a:p>
          <a:p>
            <a:pPr marL="342900" marR="0" lvl="1" indent="-342900" algn="l" rtl="0">
              <a:lnSpc>
                <a:spcPct val="90000"/>
              </a:lnSpc>
              <a:spcBef>
                <a:spcPts val="480"/>
              </a:spcBef>
              <a:spcAft>
                <a:spcPts val="0"/>
              </a:spcAft>
              <a:buClr>
                <a:srgbClr val="294667"/>
              </a:buClr>
              <a:buSzPts val="1800"/>
              <a:buFont typeface="Arial"/>
              <a:buChar char="•"/>
            </a:pPr>
            <a:r>
              <a:rPr lang="en" sz="1500" b="0" i="0" u="none" strike="noStrike" cap="none">
                <a:solidFill>
                  <a:srgbClr val="294667"/>
                </a:solidFill>
                <a:latin typeface="Open Sans"/>
                <a:ea typeface="Open Sans"/>
                <a:cs typeface="Open Sans"/>
                <a:sym typeface="Open Sans"/>
              </a:rPr>
              <a:t>All witnesses MUST be cross examined </a:t>
            </a:r>
            <a:endParaRPr/>
          </a:p>
          <a:p>
            <a:pPr marL="342900" marR="0" lvl="1" indent="-342900" algn="l" rtl="0">
              <a:lnSpc>
                <a:spcPct val="90000"/>
              </a:lnSpc>
              <a:spcBef>
                <a:spcPts val="480"/>
              </a:spcBef>
              <a:spcAft>
                <a:spcPts val="0"/>
              </a:spcAft>
              <a:buClr>
                <a:srgbClr val="294667"/>
              </a:buClr>
              <a:buSzPts val="1800"/>
              <a:buFont typeface="Arial"/>
              <a:buChar char="•"/>
            </a:pPr>
            <a:r>
              <a:rPr lang="en" sz="1500" b="0" i="0" u="none" strike="noStrike" cap="none">
                <a:solidFill>
                  <a:srgbClr val="294667"/>
                </a:solidFill>
                <a:latin typeface="Open Sans"/>
                <a:ea typeface="Open Sans"/>
                <a:cs typeface="Open Sans"/>
                <a:sym typeface="Open Sans"/>
              </a:rPr>
              <a:t>NO tendering of expert witnesses</a:t>
            </a:r>
            <a:endParaRPr/>
          </a:p>
          <a:p>
            <a:pPr marL="342900" marR="0" lvl="1" indent="-342900" algn="l" rtl="0">
              <a:lnSpc>
                <a:spcPct val="90000"/>
              </a:lnSpc>
              <a:spcBef>
                <a:spcPts val="480"/>
              </a:spcBef>
              <a:spcAft>
                <a:spcPts val="0"/>
              </a:spcAft>
              <a:buClr>
                <a:srgbClr val="294667"/>
              </a:buClr>
              <a:buSzPts val="1800"/>
              <a:buFont typeface="Arial"/>
              <a:buChar char="•"/>
            </a:pPr>
            <a:r>
              <a:rPr lang="en" sz="1500" b="0" i="0" u="none" strike="noStrike" cap="none">
                <a:solidFill>
                  <a:srgbClr val="294667"/>
                </a:solidFill>
                <a:latin typeface="Open Sans"/>
                <a:ea typeface="Open Sans"/>
                <a:cs typeface="Open Sans"/>
                <a:sym typeface="Open Sans"/>
              </a:rPr>
              <a:t>NO binding law or precedents, other than those provided in Midlands statutes and the case law included in the case packet</a:t>
            </a:r>
            <a:endParaRPr/>
          </a:p>
          <a:p>
            <a:pPr marL="342900" marR="0" lvl="1" indent="-342900" algn="l" rtl="0">
              <a:lnSpc>
                <a:spcPct val="90000"/>
              </a:lnSpc>
              <a:spcBef>
                <a:spcPts val="480"/>
              </a:spcBef>
              <a:spcAft>
                <a:spcPts val="0"/>
              </a:spcAft>
              <a:buClr>
                <a:srgbClr val="294667"/>
              </a:buClr>
              <a:buSzPts val="1800"/>
              <a:buFont typeface="Arial"/>
              <a:buChar char="•"/>
            </a:pPr>
            <a:r>
              <a:rPr lang="en" sz="1500" b="0" i="0" u="none" strike="noStrike" cap="none">
                <a:solidFill>
                  <a:srgbClr val="294667"/>
                </a:solidFill>
                <a:latin typeface="Open Sans"/>
                <a:ea typeface="Open Sans"/>
                <a:cs typeface="Open Sans"/>
                <a:sym typeface="Open Sans"/>
              </a:rPr>
              <a:t>NO Constitutional objections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6"/>
        <p:cNvGrpSpPr/>
        <p:nvPr/>
      </p:nvGrpSpPr>
      <p:grpSpPr>
        <a:xfrm>
          <a:off x="0" y="0"/>
          <a:ext cx="0" cy="0"/>
          <a:chOff x="0" y="0"/>
          <a:chExt cx="0" cy="0"/>
        </a:xfrm>
      </p:grpSpPr>
      <p:sp>
        <p:nvSpPr>
          <p:cNvPr id="247" name="Google Shape;247;p40"/>
          <p:cNvSpPr txBox="1">
            <a:spLocks noGrp="1"/>
          </p:cNvSpPr>
          <p:nvPr>
            <p:ph type="title"/>
          </p:nvPr>
        </p:nvSpPr>
        <p:spPr>
          <a:xfrm>
            <a:off x="434706" y="796375"/>
            <a:ext cx="5218800" cy="669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sz="2400"/>
              <a:t>Movement Throughout Trial and Exhibits </a:t>
            </a:r>
            <a:endParaRPr sz="2400"/>
          </a:p>
        </p:txBody>
      </p:sp>
      <p:sp>
        <p:nvSpPr>
          <p:cNvPr id="248" name="Google Shape;248;p40"/>
          <p:cNvSpPr txBox="1">
            <a:spLocks noGrp="1"/>
          </p:cNvSpPr>
          <p:nvPr>
            <p:ph type="body" idx="1"/>
          </p:nvPr>
        </p:nvSpPr>
        <p:spPr>
          <a:xfrm>
            <a:off x="434325" y="1581150"/>
            <a:ext cx="5166000" cy="31164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294667"/>
              </a:buClr>
              <a:buSzPts val="1800"/>
              <a:buChar char="▫"/>
            </a:pPr>
            <a:r>
              <a:rPr lang="en" sz="2000">
                <a:solidFill>
                  <a:schemeClr val="lt1"/>
                </a:solidFill>
                <a:latin typeface="Open Sans"/>
                <a:ea typeface="Open Sans"/>
                <a:cs typeface="Open Sans"/>
                <a:sym typeface="Open Sans"/>
              </a:rPr>
              <a:t>While other jurisdictions may differ, please allow students to move throughout the well and use demonstrative aids (subject to objections).</a:t>
            </a:r>
            <a:endParaRPr/>
          </a:p>
          <a:p>
            <a:pPr marL="457200" lvl="0" indent="-342900" algn="l" rtl="0">
              <a:lnSpc>
                <a:spcPct val="100000"/>
              </a:lnSpc>
              <a:spcBef>
                <a:spcPts val="0"/>
              </a:spcBef>
              <a:spcAft>
                <a:spcPts val="0"/>
              </a:spcAft>
              <a:buClr>
                <a:srgbClr val="294667"/>
              </a:buClr>
              <a:buSzPts val="1800"/>
              <a:buChar char="▫"/>
            </a:pPr>
            <a:r>
              <a:rPr lang="en" sz="2000">
                <a:solidFill>
                  <a:schemeClr val="lt1"/>
                </a:solidFill>
                <a:latin typeface="Open Sans"/>
                <a:ea typeface="Open Sans"/>
                <a:cs typeface="Open Sans"/>
                <a:sym typeface="Open Sans"/>
              </a:rPr>
              <a:t>Students may elect to provide exhibits to the Court and witnesses via exhibit binders they have provided, which may be located at the bench and witness stand.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1"/>
          <p:cNvSpPr txBox="1">
            <a:spLocks noGrp="1"/>
          </p:cNvSpPr>
          <p:nvPr>
            <p:ph type="title"/>
          </p:nvPr>
        </p:nvSpPr>
        <p:spPr>
          <a:xfrm>
            <a:off x="442405" y="1045150"/>
            <a:ext cx="2147400" cy="674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sz="3000"/>
              <a:t>The Ballot</a:t>
            </a:r>
            <a:endParaRPr sz="3000"/>
          </a:p>
        </p:txBody>
      </p:sp>
      <p:sp>
        <p:nvSpPr>
          <p:cNvPr id="254" name="Google Shape;254;p41"/>
          <p:cNvSpPr txBox="1"/>
          <p:nvPr/>
        </p:nvSpPr>
        <p:spPr>
          <a:xfrm>
            <a:off x="442400" y="2167525"/>
            <a:ext cx="2303100" cy="256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FFFFFF"/>
                </a:solidFill>
                <a:latin typeface="Open Sans"/>
                <a:ea typeface="Open Sans"/>
                <a:cs typeface="Open Sans"/>
                <a:sym typeface="Open Sans"/>
              </a:rPr>
              <a:t>Ballot has 3 carbon copy pages</a:t>
            </a:r>
            <a:endParaRPr sz="18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FFFFFF"/>
                </a:solidFill>
                <a:latin typeface="Open Sans"/>
                <a:ea typeface="Open Sans"/>
                <a:cs typeface="Open Sans"/>
                <a:sym typeface="Open Sans"/>
              </a:rPr>
              <a:t>Don’t write on the full stack!</a:t>
            </a:r>
            <a:endParaRPr sz="18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FFFFFF"/>
                </a:solidFill>
                <a:latin typeface="Open Sans"/>
                <a:ea typeface="Open Sans"/>
                <a:cs typeface="Open Sans"/>
                <a:sym typeface="Open Sans"/>
              </a:rPr>
              <a:t>Be sure to set each page directly on the table to write</a:t>
            </a:r>
            <a:endParaRPr sz="1800" b="0" i="0" u="none" strike="noStrike" cap="none">
              <a:solidFill>
                <a:srgbClr val="FFFFFF"/>
              </a:solidFill>
              <a:latin typeface="Open Sans"/>
              <a:ea typeface="Open Sans"/>
              <a:cs typeface="Open Sans"/>
              <a:sym typeface="Open Sans"/>
            </a:endParaRPr>
          </a:p>
        </p:txBody>
      </p:sp>
      <p:pic>
        <p:nvPicPr>
          <p:cNvPr id="255" name="Google Shape;255;p41"/>
          <p:cNvPicPr preferRelativeResize="0"/>
          <p:nvPr/>
        </p:nvPicPr>
        <p:blipFill rotWithShape="1">
          <a:blip r:embed="rId3">
            <a:alphaModFix/>
          </a:blip>
          <a:srcRect/>
          <a:stretch/>
        </p:blipFill>
        <p:spPr>
          <a:xfrm>
            <a:off x="4681975" y="135237"/>
            <a:ext cx="2957099" cy="4873024"/>
          </a:xfrm>
          <a:prstGeom prst="rect">
            <a:avLst/>
          </a:prstGeom>
          <a:solidFill>
            <a:srgbClr val="8CB3E3"/>
          </a:solidFill>
          <a:ln>
            <a:noFill/>
          </a:ln>
          <a:effectLst>
            <a:outerShdw blurRad="57150" dist="19050" dir="5400000" algn="bl" rotWithShape="0">
              <a:srgbClr val="000000">
                <a:alpha val="49803"/>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2"/>
          <p:cNvSpPr txBox="1">
            <a:spLocks noGrp="1"/>
          </p:cNvSpPr>
          <p:nvPr>
            <p:ph type="title"/>
          </p:nvPr>
        </p:nvSpPr>
        <p:spPr>
          <a:xfrm>
            <a:off x="442400" y="1045150"/>
            <a:ext cx="2627400" cy="674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sz="2800"/>
              <a:t>Ballot Organization</a:t>
            </a:r>
            <a:endParaRPr sz="2800"/>
          </a:p>
        </p:txBody>
      </p:sp>
      <p:sp>
        <p:nvSpPr>
          <p:cNvPr id="261" name="Google Shape;261;p42"/>
          <p:cNvSpPr txBox="1"/>
          <p:nvPr/>
        </p:nvSpPr>
        <p:spPr>
          <a:xfrm>
            <a:off x="442400" y="2167525"/>
            <a:ext cx="2147400" cy="256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FFFFFF"/>
                </a:solidFill>
                <a:latin typeface="Open Sans"/>
                <a:ea typeface="Open Sans"/>
                <a:cs typeface="Open Sans"/>
                <a:sym typeface="Open Sans"/>
              </a:rPr>
              <a:t>LEFT</a:t>
            </a:r>
            <a:endParaRPr sz="1800" b="1"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FFFFFF"/>
                </a:solidFill>
                <a:latin typeface="Open Sans"/>
                <a:ea typeface="Open Sans"/>
                <a:cs typeface="Open Sans"/>
                <a:sym typeface="Open Sans"/>
              </a:rPr>
              <a:t>Prosecution </a:t>
            </a:r>
            <a:endParaRPr sz="18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FFFFFF"/>
                </a:solidFill>
                <a:latin typeface="Open Sans"/>
                <a:ea typeface="Open Sans"/>
                <a:cs typeface="Open Sans"/>
                <a:sym typeface="Open Sans"/>
              </a:rPr>
              <a:t>RIGHT</a:t>
            </a:r>
            <a:endParaRPr sz="1800" b="1"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FFFFFF"/>
                </a:solidFill>
                <a:latin typeface="Open Sans"/>
                <a:ea typeface="Open Sans"/>
                <a:cs typeface="Open Sans"/>
                <a:sym typeface="Open Sans"/>
              </a:rPr>
              <a:t>Defense</a:t>
            </a:r>
            <a:endParaRPr sz="18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FFFFFF"/>
                </a:solidFill>
                <a:latin typeface="Open Sans"/>
                <a:ea typeface="Open Sans"/>
                <a:cs typeface="Open Sans"/>
                <a:sym typeface="Open Sans"/>
              </a:rPr>
              <a:t>Defense scores are shaded</a:t>
            </a:r>
            <a:endParaRPr sz="1800" b="0" i="0" u="none" strike="noStrike" cap="none">
              <a:solidFill>
                <a:srgbClr val="FFFFFF"/>
              </a:solidFill>
              <a:latin typeface="Open Sans"/>
              <a:ea typeface="Open Sans"/>
              <a:cs typeface="Open Sans"/>
              <a:sym typeface="Open Sans"/>
            </a:endParaRPr>
          </a:p>
        </p:txBody>
      </p:sp>
      <p:pic>
        <p:nvPicPr>
          <p:cNvPr id="262" name="Google Shape;262;p42"/>
          <p:cNvPicPr preferRelativeResize="0"/>
          <p:nvPr/>
        </p:nvPicPr>
        <p:blipFill rotWithShape="1">
          <a:blip r:embed="rId3">
            <a:alphaModFix/>
          </a:blip>
          <a:srcRect/>
          <a:stretch/>
        </p:blipFill>
        <p:spPr>
          <a:xfrm>
            <a:off x="4504537" y="135238"/>
            <a:ext cx="2957099" cy="4873024"/>
          </a:xfrm>
          <a:prstGeom prst="rect">
            <a:avLst/>
          </a:prstGeom>
          <a:solidFill>
            <a:srgbClr val="8CB3E3"/>
          </a:solidFill>
          <a:ln>
            <a:noFill/>
          </a:ln>
          <a:effectLst>
            <a:outerShdw blurRad="57150" dist="19050" dir="5400000" algn="bl" rotWithShape="0">
              <a:srgbClr val="000000">
                <a:alpha val="49803"/>
              </a:srgbClr>
            </a:outerShdw>
          </a:effectLst>
        </p:spPr>
      </p:pic>
      <p:sp>
        <p:nvSpPr>
          <p:cNvPr id="263" name="Google Shape;263;p42"/>
          <p:cNvSpPr/>
          <p:nvPr/>
        </p:nvSpPr>
        <p:spPr>
          <a:xfrm>
            <a:off x="4826637" y="1195075"/>
            <a:ext cx="1054500" cy="2624400"/>
          </a:xfrm>
          <a:prstGeom prst="rect">
            <a:avLst/>
          </a:prstGeom>
          <a:noFill/>
          <a:ln w="38100" cap="flat" cmpd="sng">
            <a:solidFill>
              <a:srgbClr val="29466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42"/>
          <p:cNvSpPr/>
          <p:nvPr/>
        </p:nvSpPr>
        <p:spPr>
          <a:xfrm>
            <a:off x="6124803" y="1195076"/>
            <a:ext cx="1054500" cy="2624400"/>
          </a:xfrm>
          <a:prstGeom prst="rect">
            <a:avLst/>
          </a:prstGeom>
          <a:no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42"/>
          <p:cNvSpPr txBox="1"/>
          <p:nvPr/>
        </p:nvSpPr>
        <p:spPr>
          <a:xfrm>
            <a:off x="3001346" y="1688100"/>
            <a:ext cx="1581625" cy="3632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294667"/>
                </a:solidFill>
                <a:latin typeface="Open Sans SemiBold"/>
                <a:ea typeface="Open Sans SemiBold"/>
                <a:cs typeface="Open Sans SemiBold"/>
                <a:sym typeface="Open Sans SemiBold"/>
              </a:rPr>
              <a:t>Prosecution (π)</a:t>
            </a:r>
            <a:endParaRPr sz="1800" b="0" i="0" u="none" strike="noStrike" cap="none">
              <a:solidFill>
                <a:srgbClr val="294667"/>
              </a:solidFill>
              <a:latin typeface="Open Sans SemiBold"/>
              <a:ea typeface="Open Sans SemiBold"/>
              <a:cs typeface="Open Sans SemiBold"/>
              <a:sym typeface="Open Sans SemiBold"/>
            </a:endParaRPr>
          </a:p>
        </p:txBody>
      </p:sp>
      <p:cxnSp>
        <p:nvCxnSpPr>
          <p:cNvPr id="266" name="Google Shape;266;p42"/>
          <p:cNvCxnSpPr>
            <a:stCxn id="265" idx="2"/>
            <a:endCxn id="263" idx="1"/>
          </p:cNvCxnSpPr>
          <p:nvPr/>
        </p:nvCxnSpPr>
        <p:spPr>
          <a:xfrm rot="-5400000" flipH="1">
            <a:off x="4081359" y="1762199"/>
            <a:ext cx="456000" cy="1034400"/>
          </a:xfrm>
          <a:prstGeom prst="bentConnector2">
            <a:avLst/>
          </a:prstGeom>
          <a:noFill/>
          <a:ln w="19050" cap="flat" cmpd="sng">
            <a:solidFill>
              <a:srgbClr val="294667"/>
            </a:solidFill>
            <a:prstDash val="dot"/>
            <a:round/>
            <a:headEnd type="none" w="sm" len="sm"/>
            <a:tailEnd type="oval" w="med" len="med"/>
          </a:ln>
        </p:spPr>
      </p:cxnSp>
      <p:sp>
        <p:nvSpPr>
          <p:cNvPr id="267" name="Google Shape;267;p42"/>
          <p:cNvSpPr txBox="1"/>
          <p:nvPr/>
        </p:nvSpPr>
        <p:spPr>
          <a:xfrm>
            <a:off x="7563502" y="3339250"/>
            <a:ext cx="1580498" cy="36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accent6"/>
                </a:solidFill>
                <a:latin typeface="Open Sans SemiBold"/>
                <a:ea typeface="Open Sans SemiBold"/>
                <a:cs typeface="Open Sans SemiBold"/>
                <a:sym typeface="Open Sans SemiBold"/>
              </a:rPr>
              <a:t>Defense (Δ)</a:t>
            </a:r>
            <a:endParaRPr sz="1800" b="0" i="0" u="none" strike="noStrike" cap="none">
              <a:solidFill>
                <a:schemeClr val="accent6"/>
              </a:solidFill>
              <a:latin typeface="Open Sans SemiBold"/>
              <a:ea typeface="Open Sans SemiBold"/>
              <a:cs typeface="Open Sans SemiBold"/>
              <a:sym typeface="Open Sans SemiBold"/>
            </a:endParaRPr>
          </a:p>
        </p:txBody>
      </p:sp>
      <p:cxnSp>
        <p:nvCxnSpPr>
          <p:cNvPr id="268" name="Google Shape;268;p42"/>
          <p:cNvCxnSpPr>
            <a:stCxn id="267" idx="0"/>
            <a:endCxn id="264" idx="3"/>
          </p:cNvCxnSpPr>
          <p:nvPr/>
        </p:nvCxnSpPr>
        <p:spPr>
          <a:xfrm rot="5400000" flipH="1">
            <a:off x="7350551" y="2336050"/>
            <a:ext cx="831900" cy="1174500"/>
          </a:xfrm>
          <a:prstGeom prst="bentConnector2">
            <a:avLst/>
          </a:prstGeom>
          <a:noFill/>
          <a:ln w="19050" cap="flat" cmpd="sng">
            <a:solidFill>
              <a:schemeClr val="accent6"/>
            </a:solidFill>
            <a:prstDash val="dot"/>
            <a:round/>
            <a:headEnd type="none" w="sm" len="sm"/>
            <a:tailEnd type="oval"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3"/>
          <p:cNvSpPr txBox="1">
            <a:spLocks noGrp="1"/>
          </p:cNvSpPr>
          <p:nvPr>
            <p:ph type="title"/>
          </p:nvPr>
        </p:nvSpPr>
        <p:spPr>
          <a:xfrm>
            <a:off x="442405" y="1045150"/>
            <a:ext cx="2147400" cy="674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sz="3000"/>
              <a:t>Using the Ballot</a:t>
            </a:r>
            <a:endParaRPr sz="3000"/>
          </a:p>
        </p:txBody>
      </p:sp>
      <p:sp>
        <p:nvSpPr>
          <p:cNvPr id="274" name="Google Shape;274;p43"/>
          <p:cNvSpPr txBox="1"/>
          <p:nvPr/>
        </p:nvSpPr>
        <p:spPr>
          <a:xfrm>
            <a:off x="345598" y="2386145"/>
            <a:ext cx="2676970" cy="143801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lt1"/>
                </a:solidFill>
                <a:latin typeface="Open Sans"/>
                <a:ea typeface="Open Sans"/>
                <a:cs typeface="Open Sans"/>
                <a:sym typeface="Open Sans"/>
              </a:rPr>
              <a:t>After each witness has finished, you should have four scores filled out:</a:t>
            </a:r>
            <a:endParaRPr sz="18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lt1"/>
                </a:solidFill>
                <a:latin typeface="Open Sans"/>
                <a:ea typeface="Open Sans"/>
                <a:cs typeface="Open Sans"/>
                <a:sym typeface="Open Sans"/>
              </a:rPr>
              <a:t>-Directing attorney</a:t>
            </a:r>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lt1"/>
                </a:solidFill>
                <a:latin typeface="Open Sans"/>
                <a:ea typeface="Open Sans"/>
                <a:cs typeface="Open Sans"/>
                <a:sym typeface="Open Sans"/>
              </a:rPr>
              <a:t>-Witness on direct</a:t>
            </a:r>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lt1"/>
                </a:solidFill>
                <a:latin typeface="Open Sans"/>
                <a:ea typeface="Open Sans"/>
                <a:cs typeface="Open Sans"/>
                <a:sym typeface="Open Sans"/>
              </a:rPr>
              <a:t>-Witness on cross</a:t>
            </a:r>
            <a:endParaRPr/>
          </a:p>
          <a:p>
            <a:pPr marL="0" marR="0" lvl="0" indent="0" algn="l" rtl="0">
              <a:lnSpc>
                <a:spcPct val="100000"/>
              </a:lnSpc>
              <a:spcBef>
                <a:spcPts val="0"/>
              </a:spcBef>
              <a:spcAft>
                <a:spcPts val="0"/>
              </a:spcAft>
              <a:buNone/>
            </a:pPr>
            <a:r>
              <a:rPr lang="en" sz="1800" b="0" i="0" u="none" strike="noStrike" cap="none">
                <a:solidFill>
                  <a:schemeClr val="lt1"/>
                </a:solidFill>
                <a:latin typeface="Open Sans"/>
                <a:ea typeface="Open Sans"/>
                <a:cs typeface="Open Sans"/>
                <a:sym typeface="Open Sans"/>
              </a:rPr>
              <a:t>-Crossing attorney</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Open Sans"/>
              <a:ea typeface="Open Sans"/>
              <a:cs typeface="Open Sans"/>
              <a:sym typeface="Open Sans"/>
            </a:endParaRPr>
          </a:p>
        </p:txBody>
      </p:sp>
      <p:sp>
        <p:nvSpPr>
          <p:cNvPr id="275" name="Google Shape;275;p43"/>
          <p:cNvSpPr txBox="1"/>
          <p:nvPr/>
        </p:nvSpPr>
        <p:spPr>
          <a:xfrm>
            <a:off x="7010399" y="2111093"/>
            <a:ext cx="1143001" cy="36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accent6"/>
                </a:solidFill>
                <a:latin typeface="Open Sans SemiBold"/>
                <a:ea typeface="Open Sans SemiBold"/>
                <a:cs typeface="Open Sans SemiBold"/>
                <a:sym typeface="Open Sans SemiBold"/>
              </a:rPr>
              <a:t>Defense</a:t>
            </a:r>
            <a:endParaRPr sz="1800" b="0" i="0" u="none" strike="noStrike" cap="none">
              <a:solidFill>
                <a:schemeClr val="accent6"/>
              </a:solidFill>
              <a:latin typeface="Open Sans SemiBold"/>
              <a:ea typeface="Open Sans SemiBold"/>
              <a:cs typeface="Open Sans SemiBold"/>
              <a:sym typeface="Open Sans SemiBold"/>
            </a:endParaRPr>
          </a:p>
        </p:txBody>
      </p:sp>
      <p:sp>
        <p:nvSpPr>
          <p:cNvPr id="276" name="Google Shape;276;p43"/>
          <p:cNvSpPr txBox="1"/>
          <p:nvPr/>
        </p:nvSpPr>
        <p:spPr>
          <a:xfrm>
            <a:off x="3974776" y="2111094"/>
            <a:ext cx="1511624" cy="3632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294667"/>
                </a:solidFill>
                <a:latin typeface="Open Sans SemiBold"/>
                <a:ea typeface="Open Sans SemiBold"/>
                <a:cs typeface="Open Sans SemiBold"/>
                <a:sym typeface="Open Sans SemiBold"/>
              </a:rPr>
              <a:t>Prosecution</a:t>
            </a:r>
            <a:endParaRPr sz="1800" b="0" i="0" u="none" strike="noStrike" cap="none">
              <a:solidFill>
                <a:srgbClr val="294667"/>
              </a:solidFill>
              <a:latin typeface="Open Sans SemiBold"/>
              <a:ea typeface="Open Sans SemiBold"/>
              <a:cs typeface="Open Sans SemiBold"/>
              <a:sym typeface="Open Sans SemiBold"/>
            </a:endParaRPr>
          </a:p>
        </p:txBody>
      </p:sp>
      <p:sp>
        <p:nvSpPr>
          <p:cNvPr id="277" name="Google Shape;277;p43"/>
          <p:cNvSpPr txBox="1"/>
          <p:nvPr/>
        </p:nvSpPr>
        <p:spPr>
          <a:xfrm>
            <a:off x="3414441" y="3333750"/>
            <a:ext cx="5427431" cy="143801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294667"/>
                </a:solidFill>
                <a:latin typeface="Open Sans"/>
                <a:ea typeface="Open Sans"/>
                <a:cs typeface="Open Sans"/>
                <a:sym typeface="Open Sans"/>
              </a:rPr>
              <a:t>Editing: If you need to change a score, cross it off and re-write the modified score next to it clearly </a:t>
            </a:r>
            <a:endParaRPr/>
          </a:p>
        </p:txBody>
      </p:sp>
      <p:pic>
        <p:nvPicPr>
          <p:cNvPr id="278" name="Google Shape;278;p43" descr="A blue and white rectangle&#10;&#10;Description automatically generated"/>
          <p:cNvPicPr preferRelativeResize="0"/>
          <p:nvPr/>
        </p:nvPicPr>
        <p:blipFill rotWithShape="1">
          <a:blip r:embed="rId3">
            <a:alphaModFix/>
          </a:blip>
          <a:srcRect/>
          <a:stretch/>
        </p:blipFill>
        <p:spPr>
          <a:xfrm>
            <a:off x="3276600" y="693603"/>
            <a:ext cx="5529305" cy="137779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2"/>
        <p:cNvGrpSpPr/>
        <p:nvPr/>
      </p:nvGrpSpPr>
      <p:grpSpPr>
        <a:xfrm>
          <a:off x="0" y="0"/>
          <a:ext cx="0" cy="0"/>
          <a:chOff x="0" y="0"/>
          <a:chExt cx="0" cy="0"/>
        </a:xfrm>
      </p:grpSpPr>
      <p:sp>
        <p:nvSpPr>
          <p:cNvPr id="283" name="Google Shape;283;p44"/>
          <p:cNvSpPr txBox="1">
            <a:spLocks noGrp="1"/>
          </p:cNvSpPr>
          <p:nvPr>
            <p:ph type="body" idx="1"/>
          </p:nvPr>
        </p:nvSpPr>
        <p:spPr>
          <a:xfrm>
            <a:off x="717300" y="980025"/>
            <a:ext cx="7709400" cy="2492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SzPts val="3000"/>
              <a:buNone/>
            </a:pPr>
            <a:r>
              <a:rPr lang="en" sz="6000"/>
              <a:t>Remember: Witnesses are scored </a:t>
            </a:r>
            <a:r>
              <a:rPr lang="en" sz="6000" u="sng"/>
              <a:t>twice</a:t>
            </a:r>
            <a:r>
              <a:rPr lang="en" sz="6000"/>
              <a:t> – on Direct AND Cross!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5"/>
          <p:cNvSpPr txBox="1">
            <a:spLocks noGrp="1"/>
          </p:cNvSpPr>
          <p:nvPr>
            <p:ph type="ctrTitle" idx="4294967295"/>
          </p:nvPr>
        </p:nvSpPr>
        <p:spPr>
          <a:xfrm>
            <a:off x="0" y="587375"/>
            <a:ext cx="6934200" cy="677863"/>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294667"/>
              </a:buClr>
              <a:buSzPts val="1400"/>
              <a:buFont typeface="Merriweather"/>
              <a:buNone/>
            </a:pPr>
            <a:r>
              <a:rPr lang="en" sz="3600" b="0" i="0" u="none" strike="noStrike" cap="none">
                <a:solidFill>
                  <a:srgbClr val="294667"/>
                </a:solidFill>
                <a:latin typeface="Open Sans SemiBold"/>
                <a:ea typeface="Open Sans SemiBold"/>
                <a:cs typeface="Open Sans SemiBold"/>
                <a:sym typeface="Open Sans SemiBold"/>
              </a:rPr>
              <a:t>No Separate Scores For:</a:t>
            </a:r>
            <a:endParaRPr sz="3600" b="0" i="0" u="none" strike="noStrike" cap="none">
              <a:solidFill>
                <a:srgbClr val="294667"/>
              </a:solidFill>
              <a:latin typeface="Open Sans SemiBold"/>
              <a:ea typeface="Open Sans SemiBold"/>
              <a:cs typeface="Open Sans SemiBold"/>
              <a:sym typeface="Open Sans SemiBold"/>
            </a:endParaRPr>
          </a:p>
        </p:txBody>
      </p:sp>
      <p:sp>
        <p:nvSpPr>
          <p:cNvPr id="289" name="Google Shape;289;p45"/>
          <p:cNvSpPr txBox="1"/>
          <p:nvPr/>
        </p:nvSpPr>
        <p:spPr>
          <a:xfrm>
            <a:off x="775950" y="1268321"/>
            <a:ext cx="7592100" cy="273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94667"/>
              </a:solidFill>
              <a:latin typeface="Open Sans"/>
              <a:ea typeface="Open Sans"/>
              <a:cs typeface="Open Sans"/>
              <a:sym typeface="Open Sans"/>
            </a:endParaRPr>
          </a:p>
          <a:p>
            <a:pPr marL="457200" marR="0" lvl="0" indent="-342900" algn="l" rtl="0">
              <a:lnSpc>
                <a:spcPct val="100000"/>
              </a:lnSpc>
              <a:spcBef>
                <a:spcPts val="0"/>
              </a:spcBef>
              <a:spcAft>
                <a:spcPts val="0"/>
              </a:spcAft>
              <a:buClr>
                <a:srgbClr val="294667"/>
              </a:buClr>
              <a:buSzPts val="1800"/>
              <a:buFont typeface="Open Sans"/>
              <a:buChar char="●"/>
            </a:pPr>
            <a:r>
              <a:rPr lang="en" sz="1800" b="0" i="0" u="none" strike="noStrike" cap="none">
                <a:solidFill>
                  <a:srgbClr val="294667"/>
                </a:solidFill>
                <a:latin typeface="Open Sans"/>
                <a:ea typeface="Open Sans"/>
                <a:cs typeface="Open Sans"/>
                <a:sym typeface="Open Sans"/>
              </a:rPr>
              <a:t>Pre-trial matters</a:t>
            </a:r>
            <a:endParaRPr sz="1800" b="0" i="0" u="none" strike="noStrike" cap="none">
              <a:solidFill>
                <a:srgbClr val="294667"/>
              </a:solidFill>
              <a:latin typeface="Open Sans"/>
              <a:ea typeface="Open Sans"/>
              <a:cs typeface="Open Sans"/>
              <a:sym typeface="Open Sans"/>
            </a:endParaRPr>
          </a:p>
          <a:p>
            <a:pPr marL="457200" marR="0" lvl="0" indent="-342900" algn="l" rtl="0">
              <a:lnSpc>
                <a:spcPct val="100000"/>
              </a:lnSpc>
              <a:spcBef>
                <a:spcPts val="0"/>
              </a:spcBef>
              <a:spcAft>
                <a:spcPts val="0"/>
              </a:spcAft>
              <a:buClr>
                <a:srgbClr val="294667"/>
              </a:buClr>
              <a:buSzPts val="1800"/>
              <a:buFont typeface="Open Sans"/>
              <a:buChar char="●"/>
            </a:pPr>
            <a:r>
              <a:rPr lang="en" sz="1800" b="0" i="0" u="none" strike="noStrike" cap="none">
                <a:solidFill>
                  <a:srgbClr val="294667"/>
                </a:solidFill>
                <a:latin typeface="Open Sans"/>
                <a:ea typeface="Open Sans"/>
                <a:cs typeface="Open Sans"/>
                <a:sym typeface="Open Sans"/>
              </a:rPr>
              <a:t>Re-direct examinations</a:t>
            </a:r>
            <a:endParaRPr sz="1800" b="0" i="0" u="none" strike="noStrike" cap="none">
              <a:solidFill>
                <a:srgbClr val="294667"/>
              </a:solidFill>
              <a:latin typeface="Open Sans"/>
              <a:ea typeface="Open Sans"/>
              <a:cs typeface="Open Sans"/>
              <a:sym typeface="Open Sans"/>
            </a:endParaRPr>
          </a:p>
          <a:p>
            <a:pPr marL="457200" marR="0" lvl="0" indent="-342900" algn="l" rtl="0">
              <a:lnSpc>
                <a:spcPct val="100000"/>
              </a:lnSpc>
              <a:spcBef>
                <a:spcPts val="0"/>
              </a:spcBef>
              <a:spcAft>
                <a:spcPts val="0"/>
              </a:spcAft>
              <a:buClr>
                <a:srgbClr val="294667"/>
              </a:buClr>
              <a:buSzPts val="1800"/>
              <a:buFont typeface="Open Sans"/>
              <a:buChar char="●"/>
            </a:pPr>
            <a:r>
              <a:rPr lang="en" sz="1800" b="0" i="0" u="none" strike="noStrike" cap="none">
                <a:solidFill>
                  <a:srgbClr val="294667"/>
                </a:solidFill>
                <a:latin typeface="Open Sans"/>
                <a:ea typeface="Open Sans"/>
                <a:cs typeface="Open Sans"/>
                <a:sym typeface="Open Sans"/>
              </a:rPr>
              <a:t>Re-cross examinations</a:t>
            </a:r>
            <a:endParaRPr sz="1800" b="0" i="0" u="none" strike="noStrike" cap="none">
              <a:solidFill>
                <a:srgbClr val="294667"/>
              </a:solidFill>
              <a:latin typeface="Open Sans"/>
              <a:ea typeface="Open Sans"/>
              <a:cs typeface="Open Sans"/>
              <a:sym typeface="Open Sans"/>
            </a:endParaRPr>
          </a:p>
          <a:p>
            <a:pPr marL="457200" marR="0" lvl="0" indent="-342900" algn="l" rtl="0">
              <a:lnSpc>
                <a:spcPct val="100000"/>
              </a:lnSpc>
              <a:spcBef>
                <a:spcPts val="0"/>
              </a:spcBef>
              <a:spcAft>
                <a:spcPts val="0"/>
              </a:spcAft>
              <a:buClr>
                <a:srgbClr val="294667"/>
              </a:buClr>
              <a:buSzPts val="1800"/>
              <a:buFont typeface="Open Sans"/>
              <a:buChar char="●"/>
            </a:pPr>
            <a:r>
              <a:rPr lang="en" sz="1800" b="0" i="0" u="none" strike="noStrike" cap="none">
                <a:solidFill>
                  <a:srgbClr val="294667"/>
                </a:solidFill>
                <a:latin typeface="Open Sans"/>
                <a:ea typeface="Open Sans"/>
                <a:cs typeface="Open Sans"/>
                <a:sym typeface="Open Sans"/>
              </a:rPr>
              <a:t>Rebuttal</a:t>
            </a:r>
            <a:endParaRPr sz="1800" b="0" i="0" u="none" strike="noStrike" cap="none">
              <a:solidFill>
                <a:srgbClr val="294667"/>
              </a:solidFill>
              <a:latin typeface="Open Sans"/>
              <a:ea typeface="Open Sans"/>
              <a:cs typeface="Open Sans"/>
              <a:sym typeface="Open Sans"/>
            </a:endParaRPr>
          </a:p>
          <a:p>
            <a:pPr marL="457200" marR="0" lvl="0" indent="-342900" algn="l" rtl="0">
              <a:lnSpc>
                <a:spcPct val="100000"/>
              </a:lnSpc>
              <a:spcBef>
                <a:spcPts val="0"/>
              </a:spcBef>
              <a:spcAft>
                <a:spcPts val="0"/>
              </a:spcAft>
              <a:buClr>
                <a:srgbClr val="294667"/>
              </a:buClr>
              <a:buSzPts val="1800"/>
              <a:buFont typeface="Open Sans"/>
              <a:buChar char="●"/>
            </a:pPr>
            <a:r>
              <a:rPr lang="en" sz="1800" b="0" i="0" u="none" strike="noStrike" cap="none">
                <a:solidFill>
                  <a:srgbClr val="294667"/>
                </a:solidFill>
                <a:latin typeface="Open Sans"/>
                <a:ea typeface="Open Sans"/>
                <a:cs typeface="Open Sans"/>
                <a:sym typeface="Open Sans"/>
              </a:rPr>
              <a:t>Objections</a:t>
            </a:r>
            <a:endParaRPr sz="1800" b="0" i="0" u="none" strike="noStrike" cap="none">
              <a:solidFill>
                <a:srgbClr val="294667"/>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94667"/>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294667"/>
                </a:solidFill>
                <a:latin typeface="Open Sans"/>
                <a:ea typeface="Open Sans"/>
                <a:cs typeface="Open Sans"/>
                <a:sym typeface="Open Sans"/>
              </a:rPr>
              <a:t>Instead, you can consider these in the corresponding scored portion (for example, the rebuttal may influence your score for closing).</a:t>
            </a:r>
            <a:endParaRPr sz="1800" b="0" i="0" u="none" strike="noStrike" cap="none">
              <a:solidFill>
                <a:srgbClr val="294667"/>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p46"/>
          <p:cNvSpPr txBox="1">
            <a:spLocks noGrp="1"/>
          </p:cNvSpPr>
          <p:nvPr>
            <p:ph type="body" idx="1"/>
          </p:nvPr>
        </p:nvSpPr>
        <p:spPr>
          <a:xfrm>
            <a:off x="717300" y="980025"/>
            <a:ext cx="7709400" cy="2492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SzPts val="3000"/>
              <a:buNone/>
            </a:pPr>
            <a:r>
              <a:rPr lang="en" sz="6600"/>
              <a:t>Score as you go &amp; write scores on</a:t>
            </a:r>
            <a:endParaRPr/>
          </a:p>
          <a:p>
            <a:pPr marL="0" lvl="0" indent="0" algn="ctr" rtl="0">
              <a:lnSpc>
                <a:spcPct val="100000"/>
              </a:lnSpc>
              <a:spcBef>
                <a:spcPts val="600"/>
              </a:spcBef>
              <a:spcAft>
                <a:spcPts val="0"/>
              </a:spcAft>
              <a:buSzPts val="3000"/>
              <a:buNone/>
            </a:pPr>
            <a:r>
              <a:rPr lang="en" sz="6600"/>
              <a:t>the ballot!</a:t>
            </a:r>
            <a:endParaRPr sz="7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8"/>
        <p:cNvGrpSpPr/>
        <p:nvPr/>
      </p:nvGrpSpPr>
      <p:grpSpPr>
        <a:xfrm>
          <a:off x="0" y="0"/>
          <a:ext cx="0" cy="0"/>
          <a:chOff x="0" y="0"/>
          <a:chExt cx="0" cy="0"/>
        </a:xfrm>
      </p:grpSpPr>
      <p:sp>
        <p:nvSpPr>
          <p:cNvPr id="299" name="Google Shape;299;p47"/>
          <p:cNvSpPr txBox="1">
            <a:spLocks noGrp="1"/>
          </p:cNvSpPr>
          <p:nvPr>
            <p:ph type="body" idx="1"/>
          </p:nvPr>
        </p:nvSpPr>
        <p:spPr>
          <a:xfrm>
            <a:off x="381000" y="819150"/>
            <a:ext cx="8382000" cy="2652975"/>
          </a:xfrm>
          <a:prstGeom prst="rect">
            <a:avLst/>
          </a:prstGeom>
          <a:noFill/>
          <a:ln>
            <a:noFill/>
          </a:ln>
        </p:spPr>
        <p:txBody>
          <a:bodyPr spcFirstLastPara="1" wrap="square" lIns="91425" tIns="91425" rIns="91425" bIns="91425" anchor="t" anchorCtr="0">
            <a:noAutofit/>
          </a:bodyPr>
          <a:lstStyle/>
          <a:p>
            <a:pPr marL="914400" lvl="0" indent="-723900" algn="ctr" rtl="0">
              <a:lnSpc>
                <a:spcPct val="100000"/>
              </a:lnSpc>
              <a:spcBef>
                <a:spcPts val="600"/>
              </a:spcBef>
              <a:spcAft>
                <a:spcPts val="0"/>
              </a:spcAft>
              <a:buSzPts val="3000"/>
              <a:buNone/>
            </a:pPr>
            <a:endParaRPr sz="4000"/>
          </a:p>
          <a:p>
            <a:pPr marL="0" lvl="0" indent="0" algn="ctr" rtl="0">
              <a:lnSpc>
                <a:spcPct val="100000"/>
              </a:lnSpc>
              <a:spcBef>
                <a:spcPts val="600"/>
              </a:spcBef>
              <a:spcAft>
                <a:spcPts val="0"/>
              </a:spcAft>
              <a:buSzPts val="3000"/>
              <a:buNone/>
            </a:pPr>
            <a:r>
              <a:rPr lang="en" sz="4000"/>
              <a:t>You’re not reaching a verdict.</a:t>
            </a:r>
            <a:endParaRPr/>
          </a:p>
          <a:p>
            <a:pPr marL="0" lvl="0" indent="0" algn="ctr" rtl="0">
              <a:lnSpc>
                <a:spcPct val="100000"/>
              </a:lnSpc>
              <a:spcBef>
                <a:spcPts val="600"/>
              </a:spcBef>
              <a:spcAft>
                <a:spcPts val="0"/>
              </a:spcAft>
              <a:buSzPts val="3000"/>
              <a:buNone/>
            </a:pPr>
            <a:endParaRPr sz="4000"/>
          </a:p>
          <a:p>
            <a:pPr marL="0" lvl="0" indent="0" algn="ctr" rtl="0">
              <a:lnSpc>
                <a:spcPct val="100000"/>
              </a:lnSpc>
              <a:spcBef>
                <a:spcPts val="600"/>
              </a:spcBef>
              <a:spcAft>
                <a:spcPts val="0"/>
              </a:spcAft>
              <a:buSzPts val="3000"/>
              <a:buNone/>
            </a:pPr>
            <a:r>
              <a:rPr lang="en" sz="4000"/>
              <a:t>Score on your own (don’t confer with co-judge on scores).</a:t>
            </a:r>
            <a:endParaRPr sz="4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8"/>
        <p:cNvGrpSpPr/>
        <p:nvPr/>
      </p:nvGrpSpPr>
      <p:grpSpPr>
        <a:xfrm>
          <a:off x="0" y="0"/>
          <a:ext cx="0" cy="0"/>
          <a:chOff x="0" y="0"/>
          <a:chExt cx="0" cy="0"/>
        </a:xfrm>
      </p:grpSpPr>
      <p:sp>
        <p:nvSpPr>
          <p:cNvPr id="159" name="Google Shape;159;p30"/>
          <p:cNvSpPr txBox="1">
            <a:spLocks noGrp="1"/>
          </p:cNvSpPr>
          <p:nvPr>
            <p:ph type="title"/>
          </p:nvPr>
        </p:nvSpPr>
        <p:spPr>
          <a:xfrm>
            <a:off x="442405" y="1045150"/>
            <a:ext cx="2147400" cy="674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sz="2400" b="0">
                <a:latin typeface="Open Sans SemiBold"/>
                <a:ea typeface="Open Sans SemiBold"/>
                <a:cs typeface="Open Sans SemiBold"/>
                <a:sym typeface="Open Sans SemiBold"/>
              </a:rPr>
              <a:t>AGENDA</a:t>
            </a:r>
            <a:endParaRPr sz="2400" b="0">
              <a:latin typeface="Open Sans SemiBold"/>
              <a:ea typeface="Open Sans SemiBold"/>
              <a:cs typeface="Open Sans SemiBold"/>
              <a:sym typeface="Open Sans SemiBold"/>
            </a:endParaRPr>
          </a:p>
        </p:txBody>
      </p:sp>
      <p:cxnSp>
        <p:nvCxnSpPr>
          <p:cNvPr id="160" name="Google Shape;160;p30"/>
          <p:cNvCxnSpPr>
            <a:endCxn id="161" idx="0"/>
          </p:cNvCxnSpPr>
          <p:nvPr/>
        </p:nvCxnSpPr>
        <p:spPr>
          <a:xfrm flipH="1">
            <a:off x="6100637" y="12000"/>
            <a:ext cx="4800" cy="1054800"/>
          </a:xfrm>
          <a:prstGeom prst="straightConnector1">
            <a:avLst/>
          </a:prstGeom>
          <a:noFill/>
          <a:ln w="19050" cap="flat" cmpd="sng">
            <a:solidFill>
              <a:schemeClr val="accent6"/>
            </a:solidFill>
            <a:prstDash val="solid"/>
            <a:round/>
            <a:headEnd type="none" w="sm" len="sm"/>
            <a:tailEnd type="diamond" w="med" len="med"/>
          </a:ln>
        </p:spPr>
      </p:cxnSp>
      <p:cxnSp>
        <p:nvCxnSpPr>
          <p:cNvPr id="162" name="Google Shape;162;p30"/>
          <p:cNvCxnSpPr>
            <a:stCxn id="161" idx="2"/>
            <a:endCxn id="163" idx="0"/>
          </p:cNvCxnSpPr>
          <p:nvPr/>
        </p:nvCxnSpPr>
        <p:spPr>
          <a:xfrm flipH="1">
            <a:off x="6092537" y="1545300"/>
            <a:ext cx="8100" cy="787200"/>
          </a:xfrm>
          <a:prstGeom prst="straightConnector1">
            <a:avLst/>
          </a:prstGeom>
          <a:noFill/>
          <a:ln w="19050" cap="flat" cmpd="sng">
            <a:solidFill>
              <a:schemeClr val="accent6"/>
            </a:solidFill>
            <a:prstDash val="solid"/>
            <a:round/>
            <a:headEnd type="diamond" w="med" len="med"/>
            <a:tailEnd type="diamond" w="med" len="med"/>
          </a:ln>
        </p:spPr>
      </p:cxnSp>
      <p:cxnSp>
        <p:nvCxnSpPr>
          <p:cNvPr id="164" name="Google Shape;164;p30"/>
          <p:cNvCxnSpPr>
            <a:stCxn id="165" idx="2"/>
          </p:cNvCxnSpPr>
          <p:nvPr/>
        </p:nvCxnSpPr>
        <p:spPr>
          <a:xfrm>
            <a:off x="6092600" y="4078225"/>
            <a:ext cx="0" cy="1065300"/>
          </a:xfrm>
          <a:prstGeom prst="straightConnector1">
            <a:avLst/>
          </a:prstGeom>
          <a:noFill/>
          <a:ln w="19050" cap="flat" cmpd="sng">
            <a:solidFill>
              <a:schemeClr val="accent6"/>
            </a:solidFill>
            <a:prstDash val="solid"/>
            <a:round/>
            <a:headEnd type="diamond" w="med" len="med"/>
            <a:tailEnd type="none" w="sm" len="sm"/>
          </a:ln>
        </p:spPr>
      </p:cxnSp>
      <p:cxnSp>
        <p:nvCxnSpPr>
          <p:cNvPr id="166" name="Google Shape;166;p30"/>
          <p:cNvCxnSpPr>
            <a:stCxn id="163" idx="2"/>
            <a:endCxn id="165" idx="0"/>
          </p:cNvCxnSpPr>
          <p:nvPr/>
        </p:nvCxnSpPr>
        <p:spPr>
          <a:xfrm>
            <a:off x="6092550" y="2811000"/>
            <a:ext cx="0" cy="788700"/>
          </a:xfrm>
          <a:prstGeom prst="straightConnector1">
            <a:avLst/>
          </a:prstGeom>
          <a:noFill/>
          <a:ln w="19050" cap="flat" cmpd="sng">
            <a:solidFill>
              <a:schemeClr val="accent6"/>
            </a:solidFill>
            <a:prstDash val="solid"/>
            <a:round/>
            <a:headEnd type="diamond" w="med" len="med"/>
            <a:tailEnd type="diamond" w="med" len="med"/>
          </a:ln>
        </p:spPr>
      </p:cxnSp>
      <p:sp>
        <p:nvSpPr>
          <p:cNvPr id="161" name="Google Shape;161;p30"/>
          <p:cNvSpPr txBox="1"/>
          <p:nvPr/>
        </p:nvSpPr>
        <p:spPr>
          <a:xfrm>
            <a:off x="4276474" y="1066800"/>
            <a:ext cx="3648326" cy="478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 sz="2000" b="1" i="0" u="none" strike="noStrike" cap="none">
                <a:solidFill>
                  <a:srgbClr val="FFFFFF"/>
                </a:solidFill>
                <a:latin typeface="Open Sans"/>
                <a:ea typeface="Open Sans"/>
                <a:cs typeface="Open Sans"/>
                <a:sym typeface="Open Sans"/>
              </a:rPr>
              <a:t>Trial Structure </a:t>
            </a:r>
            <a:endParaRPr sz="2000" b="1" i="0" u="none" strike="noStrike" cap="none">
              <a:solidFill>
                <a:srgbClr val="FFFFFF"/>
              </a:solidFill>
              <a:latin typeface="Open Sans"/>
              <a:ea typeface="Open Sans"/>
              <a:cs typeface="Open Sans"/>
              <a:sym typeface="Open Sans"/>
            </a:endParaRPr>
          </a:p>
        </p:txBody>
      </p:sp>
      <p:sp>
        <p:nvSpPr>
          <p:cNvPr id="165" name="Google Shape;165;p30"/>
          <p:cNvSpPr txBox="1"/>
          <p:nvPr/>
        </p:nvSpPr>
        <p:spPr>
          <a:xfrm>
            <a:off x="4218050" y="3599725"/>
            <a:ext cx="3749100" cy="478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 sz="2000" b="1" i="0" u="none" strike="noStrike" cap="none">
                <a:solidFill>
                  <a:srgbClr val="FFFFFF"/>
                </a:solidFill>
                <a:latin typeface="Open Sans"/>
                <a:ea typeface="Open Sans"/>
                <a:cs typeface="Open Sans"/>
                <a:sym typeface="Open Sans"/>
              </a:rPr>
              <a:t>Timekeeping &amp; Other Rules</a:t>
            </a:r>
            <a:endParaRPr sz="2000" b="1" i="0" u="none" strike="noStrike" cap="none">
              <a:solidFill>
                <a:srgbClr val="FFFFFF"/>
              </a:solidFill>
              <a:latin typeface="Open Sans"/>
              <a:ea typeface="Open Sans"/>
              <a:cs typeface="Open Sans"/>
              <a:sym typeface="Open Sans"/>
            </a:endParaRPr>
          </a:p>
        </p:txBody>
      </p:sp>
      <p:sp>
        <p:nvSpPr>
          <p:cNvPr id="163" name="Google Shape;163;p30"/>
          <p:cNvSpPr txBox="1"/>
          <p:nvPr/>
        </p:nvSpPr>
        <p:spPr>
          <a:xfrm>
            <a:off x="3643800" y="2332500"/>
            <a:ext cx="4897500" cy="478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 sz="2000" b="1" i="0" u="none" strike="noStrike" cap="none">
                <a:solidFill>
                  <a:srgbClr val="FFFFFF"/>
                </a:solidFill>
                <a:latin typeface="Open Sans"/>
                <a:ea typeface="Open Sans"/>
                <a:cs typeface="Open Sans"/>
                <a:sym typeface="Open Sans"/>
              </a:rPr>
              <a:t>Scoring, Presiding, &amp; Commenting</a:t>
            </a:r>
            <a:endParaRPr sz="2000" b="1" i="0" u="none" strike="noStrike" cap="none">
              <a:solidFill>
                <a:srgbClr val="FFFFFF"/>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3"/>
        <p:cNvGrpSpPr/>
        <p:nvPr/>
      </p:nvGrpSpPr>
      <p:grpSpPr>
        <a:xfrm>
          <a:off x="0" y="0"/>
          <a:ext cx="0" cy="0"/>
          <a:chOff x="0" y="0"/>
          <a:chExt cx="0" cy="0"/>
        </a:xfrm>
      </p:grpSpPr>
      <p:sp>
        <p:nvSpPr>
          <p:cNvPr id="304" name="Google Shape;304;p48"/>
          <p:cNvSpPr txBox="1">
            <a:spLocks noGrp="1"/>
          </p:cNvSpPr>
          <p:nvPr>
            <p:ph type="title"/>
          </p:nvPr>
        </p:nvSpPr>
        <p:spPr>
          <a:xfrm>
            <a:off x="434706" y="796375"/>
            <a:ext cx="5218800" cy="669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sz="2400"/>
              <a:t>Scoring Framework</a:t>
            </a:r>
            <a:endParaRPr sz="2400"/>
          </a:p>
        </p:txBody>
      </p:sp>
      <p:sp>
        <p:nvSpPr>
          <p:cNvPr id="305" name="Google Shape;305;p48"/>
          <p:cNvSpPr txBox="1">
            <a:spLocks noGrp="1"/>
          </p:cNvSpPr>
          <p:nvPr>
            <p:ph type="body" idx="1"/>
          </p:nvPr>
        </p:nvSpPr>
        <p:spPr>
          <a:xfrm>
            <a:off x="434325" y="1739550"/>
            <a:ext cx="2272200" cy="288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Clr>
                <a:schemeClr val="dk1"/>
              </a:buClr>
              <a:buSzPts val="1100"/>
              <a:buFont typeface="Arial"/>
              <a:buNone/>
            </a:pPr>
            <a:r>
              <a:rPr lang="en" sz="1800" b="1"/>
              <a:t>RANGE</a:t>
            </a:r>
            <a:endParaRPr sz="1800"/>
          </a:p>
          <a:p>
            <a:pPr marL="0" lvl="0" indent="0" algn="l" rtl="0">
              <a:lnSpc>
                <a:spcPct val="100000"/>
              </a:lnSpc>
              <a:spcBef>
                <a:spcPts val="600"/>
              </a:spcBef>
              <a:spcAft>
                <a:spcPts val="0"/>
              </a:spcAft>
              <a:buClr>
                <a:schemeClr val="dk1"/>
              </a:buClr>
              <a:buSzPts val="1100"/>
              <a:buFont typeface="Arial"/>
              <a:buNone/>
            </a:pPr>
            <a:r>
              <a:rPr lang="en" sz="1800"/>
              <a:t>Score from </a:t>
            </a:r>
            <a:r>
              <a:rPr lang="en" sz="1800" b="1"/>
              <a:t>1-10</a:t>
            </a:r>
            <a:r>
              <a:rPr lang="en" sz="1800"/>
              <a:t>, with 10 being the best score</a:t>
            </a:r>
            <a:endParaRPr sz="1800"/>
          </a:p>
          <a:p>
            <a:pPr marL="0" lvl="0" indent="0" algn="l" rtl="0">
              <a:lnSpc>
                <a:spcPct val="100000"/>
              </a:lnSpc>
              <a:spcBef>
                <a:spcPts val="600"/>
              </a:spcBef>
              <a:spcAft>
                <a:spcPts val="0"/>
              </a:spcAft>
              <a:buClr>
                <a:schemeClr val="dk1"/>
              </a:buClr>
              <a:buSzPts val="1100"/>
              <a:buFont typeface="Arial"/>
              <a:buNone/>
            </a:pPr>
            <a:endParaRPr sz="1100"/>
          </a:p>
          <a:p>
            <a:pPr marL="0" lvl="0" indent="0" algn="l" rtl="0">
              <a:lnSpc>
                <a:spcPct val="100000"/>
              </a:lnSpc>
              <a:spcBef>
                <a:spcPts val="600"/>
              </a:spcBef>
              <a:spcAft>
                <a:spcPts val="0"/>
              </a:spcAft>
              <a:buClr>
                <a:schemeClr val="dk1"/>
              </a:buClr>
              <a:buSzPts val="1100"/>
              <a:buFont typeface="Arial"/>
              <a:buNone/>
            </a:pPr>
            <a:r>
              <a:rPr lang="en" sz="1800"/>
              <a:t>No decimals, only whole numbers</a:t>
            </a:r>
            <a:endParaRPr sz="1800"/>
          </a:p>
          <a:p>
            <a:pPr marL="0" lvl="0" indent="0" algn="l" rtl="0">
              <a:lnSpc>
                <a:spcPct val="100000"/>
              </a:lnSpc>
              <a:spcBef>
                <a:spcPts val="600"/>
              </a:spcBef>
              <a:spcAft>
                <a:spcPts val="0"/>
              </a:spcAft>
              <a:buClr>
                <a:schemeClr val="dk1"/>
              </a:buClr>
              <a:buSzPts val="1100"/>
              <a:buFont typeface="Arial"/>
              <a:buNone/>
            </a:pPr>
            <a:endParaRPr sz="1100"/>
          </a:p>
          <a:p>
            <a:pPr marL="0" lvl="0" indent="0" algn="l" rtl="0">
              <a:lnSpc>
                <a:spcPct val="100000"/>
              </a:lnSpc>
              <a:spcBef>
                <a:spcPts val="600"/>
              </a:spcBef>
              <a:spcAft>
                <a:spcPts val="0"/>
              </a:spcAft>
              <a:buClr>
                <a:schemeClr val="dk1"/>
              </a:buClr>
              <a:buSzPts val="1100"/>
              <a:buFont typeface="Arial"/>
              <a:buNone/>
            </a:pPr>
            <a:r>
              <a:rPr lang="en" sz="1800"/>
              <a:t>No zeros*</a:t>
            </a:r>
            <a:endParaRPr sz="1800"/>
          </a:p>
          <a:p>
            <a:pPr marL="0" lvl="0" indent="0" algn="l" rtl="0">
              <a:lnSpc>
                <a:spcPct val="100000"/>
              </a:lnSpc>
              <a:spcBef>
                <a:spcPts val="600"/>
              </a:spcBef>
              <a:spcAft>
                <a:spcPts val="0"/>
              </a:spcAft>
              <a:buSzPts val="1400"/>
              <a:buNone/>
            </a:pPr>
            <a:r>
              <a:rPr lang="en" sz="1200"/>
              <a:t>* Unless the role didn’t occur</a:t>
            </a:r>
            <a:endParaRPr sz="1200"/>
          </a:p>
        </p:txBody>
      </p:sp>
      <p:sp>
        <p:nvSpPr>
          <p:cNvPr id="306" name="Google Shape;306;p48"/>
          <p:cNvSpPr txBox="1">
            <a:spLocks noGrp="1"/>
          </p:cNvSpPr>
          <p:nvPr>
            <p:ph type="body" idx="2"/>
          </p:nvPr>
        </p:nvSpPr>
        <p:spPr>
          <a:xfrm>
            <a:off x="3298975" y="1739550"/>
            <a:ext cx="2811300" cy="288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Clr>
                <a:schemeClr val="dk1"/>
              </a:buClr>
              <a:buSzPts val="1100"/>
              <a:buFont typeface="Arial"/>
              <a:buNone/>
            </a:pPr>
            <a:r>
              <a:rPr lang="en" sz="1800" b="1"/>
              <a:t>DIFFERENTIATE</a:t>
            </a:r>
            <a:endParaRPr sz="1800"/>
          </a:p>
          <a:p>
            <a:pPr marL="0" lvl="0" indent="0" algn="l" rtl="0">
              <a:lnSpc>
                <a:spcPct val="100000"/>
              </a:lnSpc>
              <a:spcBef>
                <a:spcPts val="600"/>
              </a:spcBef>
              <a:spcAft>
                <a:spcPts val="0"/>
              </a:spcAft>
              <a:buClr>
                <a:schemeClr val="dk1"/>
              </a:buClr>
              <a:buSzPts val="1100"/>
              <a:buNone/>
            </a:pPr>
            <a:r>
              <a:rPr lang="en" sz="1800"/>
              <a:t>Use scores to differentiate performances</a:t>
            </a:r>
            <a:endParaRPr/>
          </a:p>
          <a:p>
            <a:pPr marL="0" lvl="0" indent="0" algn="l" rtl="0">
              <a:lnSpc>
                <a:spcPct val="100000"/>
              </a:lnSpc>
              <a:spcBef>
                <a:spcPts val="600"/>
              </a:spcBef>
              <a:spcAft>
                <a:spcPts val="0"/>
              </a:spcAft>
              <a:buClr>
                <a:schemeClr val="dk1"/>
              </a:buClr>
              <a:buSzPts val="1100"/>
              <a:buNone/>
            </a:pPr>
            <a:endParaRPr sz="1800"/>
          </a:p>
          <a:p>
            <a:pPr marL="0" lvl="0" indent="0" algn="l" rtl="0">
              <a:lnSpc>
                <a:spcPct val="100000"/>
              </a:lnSpc>
              <a:spcBef>
                <a:spcPts val="600"/>
              </a:spcBef>
              <a:spcAft>
                <a:spcPts val="0"/>
              </a:spcAft>
              <a:buClr>
                <a:schemeClr val="dk1"/>
              </a:buClr>
              <a:buSzPts val="1100"/>
              <a:buNone/>
            </a:pPr>
            <a:r>
              <a:rPr lang="en" sz="1800"/>
              <a:t>Scale doesn’t matter, just be internally consistent</a:t>
            </a:r>
            <a:endParaRPr/>
          </a:p>
          <a:p>
            <a:pPr marL="0" lvl="0" indent="0" algn="l" rtl="0">
              <a:lnSpc>
                <a:spcPct val="100000"/>
              </a:lnSpc>
              <a:spcBef>
                <a:spcPts val="600"/>
              </a:spcBef>
              <a:spcAft>
                <a:spcPts val="0"/>
              </a:spcAft>
              <a:buClr>
                <a:schemeClr val="dk1"/>
              </a:buClr>
              <a:buSzPts val="1100"/>
              <a:buNone/>
            </a:pP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0"/>
        <p:cNvGrpSpPr/>
        <p:nvPr/>
      </p:nvGrpSpPr>
      <p:grpSpPr>
        <a:xfrm>
          <a:off x="0" y="0"/>
          <a:ext cx="0" cy="0"/>
          <a:chOff x="0" y="0"/>
          <a:chExt cx="0" cy="0"/>
        </a:xfrm>
      </p:grpSpPr>
      <p:sp>
        <p:nvSpPr>
          <p:cNvPr id="311" name="Google Shape;311;p49"/>
          <p:cNvSpPr txBox="1">
            <a:spLocks noGrp="1"/>
          </p:cNvSpPr>
          <p:nvPr>
            <p:ph type="title"/>
          </p:nvPr>
        </p:nvSpPr>
        <p:spPr>
          <a:xfrm>
            <a:off x="434706" y="796375"/>
            <a:ext cx="5218800" cy="669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sz="2400"/>
              <a:t>Scoring Framework</a:t>
            </a:r>
            <a:endParaRPr sz="2400"/>
          </a:p>
        </p:txBody>
      </p:sp>
      <p:sp>
        <p:nvSpPr>
          <p:cNvPr id="312" name="Google Shape;312;p49"/>
          <p:cNvSpPr txBox="1">
            <a:spLocks noGrp="1"/>
          </p:cNvSpPr>
          <p:nvPr>
            <p:ph type="body" idx="1"/>
          </p:nvPr>
        </p:nvSpPr>
        <p:spPr>
          <a:xfrm>
            <a:off x="152401" y="1657350"/>
            <a:ext cx="2666999" cy="3200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Clr>
                <a:schemeClr val="dk1"/>
              </a:buClr>
              <a:buSzPts val="1100"/>
              <a:buFont typeface="Arial"/>
              <a:buNone/>
            </a:pPr>
            <a:r>
              <a:rPr lang="en" sz="1800" b="1"/>
              <a:t>What </a:t>
            </a:r>
            <a:r>
              <a:rPr lang="en" sz="1800" b="1" u="sng"/>
              <a:t>TO</a:t>
            </a:r>
            <a:r>
              <a:rPr lang="en" sz="1800" b="1"/>
              <a:t> Consider</a:t>
            </a:r>
            <a:endParaRPr sz="1800"/>
          </a:p>
          <a:p>
            <a:pPr marL="171450" lvl="0" indent="-171450" algn="l" rtl="0">
              <a:lnSpc>
                <a:spcPct val="100000"/>
              </a:lnSpc>
              <a:spcBef>
                <a:spcPts val="600"/>
              </a:spcBef>
              <a:spcAft>
                <a:spcPts val="0"/>
              </a:spcAft>
              <a:buClr>
                <a:schemeClr val="dk1"/>
              </a:buClr>
              <a:buSzPts val="1100"/>
              <a:buChar char="▫"/>
            </a:pPr>
            <a:r>
              <a:rPr lang="en" sz="1600"/>
              <a:t>Presentation/poise</a:t>
            </a:r>
            <a:endParaRPr/>
          </a:p>
          <a:p>
            <a:pPr marL="171450" lvl="0" indent="-171450" algn="l" rtl="0">
              <a:lnSpc>
                <a:spcPct val="100000"/>
              </a:lnSpc>
              <a:spcBef>
                <a:spcPts val="600"/>
              </a:spcBef>
              <a:spcAft>
                <a:spcPts val="0"/>
              </a:spcAft>
              <a:buClr>
                <a:schemeClr val="dk1"/>
              </a:buClr>
              <a:buSzPts val="1100"/>
              <a:buChar char="▫"/>
            </a:pPr>
            <a:r>
              <a:rPr lang="en" sz="1600"/>
              <a:t>Knowledge of the facts/rules of evidence</a:t>
            </a:r>
            <a:endParaRPr/>
          </a:p>
          <a:p>
            <a:pPr marL="171450" lvl="0" indent="-171450" algn="l" rtl="0">
              <a:lnSpc>
                <a:spcPct val="100000"/>
              </a:lnSpc>
              <a:spcBef>
                <a:spcPts val="600"/>
              </a:spcBef>
              <a:spcAft>
                <a:spcPts val="0"/>
              </a:spcAft>
              <a:buClr>
                <a:schemeClr val="dk1"/>
              </a:buClr>
              <a:buSzPts val="1100"/>
              <a:buChar char="▫"/>
            </a:pPr>
            <a:r>
              <a:rPr lang="en" sz="1600"/>
              <a:t>Ability to present a case on direct/control witnesses on cross</a:t>
            </a:r>
            <a:endParaRPr/>
          </a:p>
          <a:p>
            <a:pPr marL="171450" lvl="0" indent="-171450" algn="l" rtl="0">
              <a:lnSpc>
                <a:spcPct val="100000"/>
              </a:lnSpc>
              <a:spcBef>
                <a:spcPts val="600"/>
              </a:spcBef>
              <a:spcAft>
                <a:spcPts val="0"/>
              </a:spcAft>
              <a:buClr>
                <a:schemeClr val="dk1"/>
              </a:buClr>
              <a:buSzPts val="1100"/>
              <a:buChar char="▫"/>
            </a:pPr>
            <a:r>
              <a:rPr lang="en" sz="1600"/>
              <a:t>Witness credibility and character</a:t>
            </a:r>
            <a:endParaRPr/>
          </a:p>
        </p:txBody>
      </p:sp>
      <p:sp>
        <p:nvSpPr>
          <p:cNvPr id="313" name="Google Shape;313;p49"/>
          <p:cNvSpPr txBox="1">
            <a:spLocks noGrp="1"/>
          </p:cNvSpPr>
          <p:nvPr>
            <p:ph type="body" idx="2"/>
          </p:nvPr>
        </p:nvSpPr>
        <p:spPr>
          <a:xfrm>
            <a:off x="2971800" y="1657350"/>
            <a:ext cx="3138475" cy="2964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Clr>
                <a:schemeClr val="dk1"/>
              </a:buClr>
              <a:buSzPts val="1100"/>
              <a:buFont typeface="Arial"/>
              <a:buNone/>
            </a:pPr>
            <a:r>
              <a:rPr lang="en" sz="1800" b="1"/>
              <a:t>What </a:t>
            </a:r>
            <a:r>
              <a:rPr lang="en" sz="1800" b="1" u="sng"/>
              <a:t>NOT</a:t>
            </a:r>
            <a:r>
              <a:rPr lang="en" sz="1800" b="1"/>
              <a:t> to Consider</a:t>
            </a:r>
            <a:endParaRPr sz="1800"/>
          </a:p>
          <a:p>
            <a:pPr marL="285750" lvl="0" indent="-285750" algn="l" rtl="0">
              <a:lnSpc>
                <a:spcPct val="100000"/>
              </a:lnSpc>
              <a:spcBef>
                <a:spcPts val="600"/>
              </a:spcBef>
              <a:spcAft>
                <a:spcPts val="0"/>
              </a:spcAft>
              <a:buClr>
                <a:schemeClr val="dk1"/>
              </a:buClr>
              <a:buSzPts val="1100"/>
              <a:buChar char="▫"/>
            </a:pPr>
            <a:r>
              <a:rPr lang="en" sz="1600"/>
              <a:t>What you saw in prior trials</a:t>
            </a:r>
            <a:endParaRPr/>
          </a:p>
          <a:p>
            <a:pPr marL="285750" lvl="0" indent="-285750" algn="l" rtl="0">
              <a:lnSpc>
                <a:spcPct val="100000"/>
              </a:lnSpc>
              <a:spcBef>
                <a:spcPts val="600"/>
              </a:spcBef>
              <a:spcAft>
                <a:spcPts val="0"/>
              </a:spcAft>
              <a:buClr>
                <a:schemeClr val="dk1"/>
              </a:buClr>
              <a:buSzPts val="1100"/>
              <a:buChar char="▫"/>
            </a:pPr>
            <a:r>
              <a:rPr lang="en" sz="1600"/>
              <a:t>Which side would win in a real trial (merits)</a:t>
            </a:r>
            <a:endParaRPr/>
          </a:p>
          <a:p>
            <a:pPr marL="285750" lvl="0" indent="-285750" algn="l" rtl="0">
              <a:lnSpc>
                <a:spcPct val="100000"/>
              </a:lnSpc>
              <a:spcBef>
                <a:spcPts val="600"/>
              </a:spcBef>
              <a:spcAft>
                <a:spcPts val="0"/>
              </a:spcAft>
              <a:buClr>
                <a:schemeClr val="dk1"/>
              </a:buClr>
              <a:buSzPts val="1100"/>
              <a:buChar char="▫"/>
            </a:pPr>
            <a:r>
              <a:rPr lang="en" sz="1600"/>
              <a:t>Student health precautions (like masks)</a:t>
            </a:r>
            <a:endParaRPr sz="1600"/>
          </a:p>
          <a:p>
            <a:pPr marL="285750" lvl="0" indent="-285750" algn="l" rtl="0">
              <a:lnSpc>
                <a:spcPct val="100000"/>
              </a:lnSpc>
              <a:spcBef>
                <a:spcPts val="600"/>
              </a:spcBef>
              <a:spcAft>
                <a:spcPts val="0"/>
              </a:spcAft>
              <a:buClr>
                <a:schemeClr val="dk1"/>
              </a:buClr>
              <a:buSzPts val="1100"/>
              <a:buChar char="▫"/>
            </a:pPr>
            <a:r>
              <a:rPr lang="en" sz="1600"/>
              <a:t>Attire of attorneys or witnesses*</a:t>
            </a:r>
            <a:endParaRPr sz="1600"/>
          </a:p>
        </p:txBody>
      </p:sp>
      <p:sp>
        <p:nvSpPr>
          <p:cNvPr id="314" name="Google Shape;314;p49"/>
          <p:cNvSpPr txBox="1"/>
          <p:nvPr/>
        </p:nvSpPr>
        <p:spPr>
          <a:xfrm>
            <a:off x="3116031" y="4171028"/>
            <a:ext cx="2537475" cy="1001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chemeClr val="dk1"/>
              </a:buClr>
              <a:buSzPts val="1100"/>
              <a:buFont typeface="Arial"/>
              <a:buNone/>
            </a:pPr>
            <a:r>
              <a:rPr lang="en" sz="1300" b="0" i="0" u="none" strike="noStrike" cap="none">
                <a:solidFill>
                  <a:srgbClr val="FFFFFF"/>
                </a:solidFill>
                <a:latin typeface="Open Sans"/>
                <a:ea typeface="Open Sans"/>
                <a:cs typeface="Open Sans"/>
                <a:sym typeface="Open Sans"/>
              </a:rPr>
              <a:t>*Witnesses are allowed to wear costumes, but are not required to do so</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0"/>
          <p:cNvSpPr txBox="1">
            <a:spLocks noGrp="1"/>
          </p:cNvSpPr>
          <p:nvPr>
            <p:ph type="title"/>
          </p:nvPr>
        </p:nvSpPr>
        <p:spPr>
          <a:xfrm>
            <a:off x="442405" y="1045150"/>
            <a:ext cx="2147400" cy="674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sz="2400"/>
              <a:t>Individual Awards</a:t>
            </a:r>
            <a:endParaRPr sz="2400"/>
          </a:p>
        </p:txBody>
      </p:sp>
      <p:sp>
        <p:nvSpPr>
          <p:cNvPr id="320" name="Google Shape;320;p50"/>
          <p:cNvSpPr txBox="1"/>
          <p:nvPr/>
        </p:nvSpPr>
        <p:spPr>
          <a:xfrm>
            <a:off x="0" y="2085525"/>
            <a:ext cx="2694900" cy="24603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294667"/>
                </a:solidFill>
                <a:latin typeface="Open Sans"/>
                <a:ea typeface="Open Sans"/>
                <a:cs typeface="Open Sans"/>
                <a:sym typeface="Open Sans"/>
              </a:rPr>
              <a:t>Write the student’s REAL name, not their character</a:t>
            </a:r>
            <a:endParaRPr sz="1800" b="0" i="0" u="none" strike="noStrike" cap="none">
              <a:solidFill>
                <a:srgbClr val="294667"/>
              </a:solidFill>
              <a:latin typeface="Open Sans"/>
              <a:ea typeface="Open Sans"/>
              <a:cs typeface="Open Sans"/>
              <a:sym typeface="Open Sans"/>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94667"/>
              </a:solidFill>
              <a:latin typeface="Open Sans"/>
              <a:ea typeface="Open Sans"/>
              <a:cs typeface="Open Sans"/>
              <a:sym typeface="Open Sans"/>
            </a:endParaRPr>
          </a:p>
          <a:p>
            <a:pPr marL="45720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294667"/>
                </a:solidFill>
                <a:latin typeface="Open Sans"/>
                <a:ea typeface="Open Sans"/>
                <a:cs typeface="Open Sans"/>
                <a:sym typeface="Open Sans"/>
              </a:rPr>
              <a:t>Circle P or D</a:t>
            </a:r>
            <a:endParaRPr sz="1800" b="0" i="0" u="none" strike="noStrike" cap="none">
              <a:solidFill>
                <a:srgbClr val="294667"/>
              </a:solidFill>
              <a:latin typeface="Open Sans"/>
              <a:ea typeface="Open Sans"/>
              <a:cs typeface="Open Sans"/>
              <a:sym typeface="Open Sans"/>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94667"/>
              </a:solidFill>
              <a:latin typeface="Open Sans"/>
              <a:ea typeface="Open Sans"/>
              <a:cs typeface="Open Sans"/>
              <a:sym typeface="Open Sans"/>
            </a:endParaRPr>
          </a:p>
          <a:p>
            <a:pPr marL="457200" marR="0" lvl="0" indent="0" algn="l" rtl="0">
              <a:lnSpc>
                <a:spcPct val="100000"/>
              </a:lnSpc>
              <a:spcBef>
                <a:spcPts val="0"/>
              </a:spcBef>
              <a:spcAft>
                <a:spcPts val="0"/>
              </a:spcAft>
              <a:buClr>
                <a:srgbClr val="000000"/>
              </a:buClr>
              <a:buSzPts val="1800"/>
              <a:buFont typeface="Arial"/>
              <a:buNone/>
            </a:pPr>
            <a:r>
              <a:rPr lang="en" sz="1800" b="1" i="0" u="sng" strike="noStrike" cap="none">
                <a:solidFill>
                  <a:srgbClr val="294667"/>
                </a:solidFill>
                <a:latin typeface="Open Sans"/>
                <a:ea typeface="Open Sans"/>
                <a:cs typeface="Open Sans"/>
                <a:sym typeface="Open Sans"/>
              </a:rPr>
              <a:t>Must</a:t>
            </a:r>
            <a:r>
              <a:rPr lang="en" sz="1800" b="0" i="0" u="none" strike="noStrike" cap="none">
                <a:solidFill>
                  <a:srgbClr val="294667"/>
                </a:solidFill>
                <a:latin typeface="Open Sans"/>
                <a:ea typeface="Open Sans"/>
                <a:cs typeface="Open Sans"/>
                <a:sym typeface="Open Sans"/>
              </a:rPr>
              <a:t> fill out all four slots</a:t>
            </a:r>
            <a:endParaRPr sz="1800" b="0" i="0" u="none" strike="noStrike" cap="none">
              <a:solidFill>
                <a:srgbClr val="294667"/>
              </a:solidFill>
              <a:latin typeface="Open Sans"/>
              <a:ea typeface="Open Sans"/>
              <a:cs typeface="Open Sans"/>
              <a:sym typeface="Open Sans"/>
            </a:endParaRPr>
          </a:p>
        </p:txBody>
      </p:sp>
      <p:pic>
        <p:nvPicPr>
          <p:cNvPr id="321" name="Google Shape;321;p50" descr="A blue paper with black text&#10;&#10;Description automatically generated"/>
          <p:cNvPicPr preferRelativeResize="0"/>
          <p:nvPr/>
        </p:nvPicPr>
        <p:blipFill rotWithShape="1">
          <a:blip r:embed="rId3">
            <a:alphaModFix/>
          </a:blip>
          <a:srcRect/>
          <a:stretch/>
        </p:blipFill>
        <p:spPr>
          <a:xfrm>
            <a:off x="3247015" y="1581150"/>
            <a:ext cx="5667668" cy="2133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1"/>
          <p:cNvSpPr txBox="1">
            <a:spLocks noGrp="1"/>
          </p:cNvSpPr>
          <p:nvPr>
            <p:ph type="ctrTitle" idx="4294967295"/>
          </p:nvPr>
        </p:nvSpPr>
        <p:spPr>
          <a:xfrm>
            <a:off x="0" y="565150"/>
            <a:ext cx="9144000" cy="677863"/>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294667"/>
              </a:buClr>
              <a:buSzPts val="1400"/>
              <a:buFont typeface="Merriweather"/>
              <a:buNone/>
            </a:pPr>
            <a:r>
              <a:rPr lang="en" sz="2800" b="0" i="0" u="sng" strike="noStrike" cap="none">
                <a:solidFill>
                  <a:srgbClr val="294667"/>
                </a:solidFill>
                <a:latin typeface="Open Sans SemiBold"/>
                <a:ea typeface="Open Sans SemiBold"/>
                <a:cs typeface="Open Sans SemiBold"/>
                <a:sym typeface="Open Sans SemiBold"/>
              </a:rPr>
              <a:t>Scoring Consistency and Student Experience </a:t>
            </a:r>
            <a:endParaRPr sz="2800" b="0" i="0" u="sng" strike="noStrike" cap="none">
              <a:solidFill>
                <a:srgbClr val="294667"/>
              </a:solidFill>
              <a:latin typeface="Open Sans SemiBold"/>
              <a:ea typeface="Open Sans SemiBold"/>
              <a:cs typeface="Open Sans SemiBold"/>
              <a:sym typeface="Open Sans SemiBold"/>
            </a:endParaRPr>
          </a:p>
        </p:txBody>
      </p:sp>
      <p:sp>
        <p:nvSpPr>
          <p:cNvPr id="327" name="Google Shape;327;p51"/>
          <p:cNvSpPr txBox="1"/>
          <p:nvPr/>
        </p:nvSpPr>
        <p:spPr>
          <a:xfrm>
            <a:off x="775950" y="930739"/>
            <a:ext cx="7592100" cy="3309934"/>
          </a:xfrm>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ts val="0"/>
              </a:spcBef>
              <a:spcAft>
                <a:spcPts val="0"/>
              </a:spcAft>
              <a:buNone/>
            </a:pPr>
            <a:endParaRPr sz="1800" b="0" i="0" u="none" strike="noStrike" cap="none">
              <a:solidFill>
                <a:srgbClr val="294667"/>
              </a:solidFill>
              <a:latin typeface="Open Sans"/>
              <a:ea typeface="Open Sans"/>
              <a:cs typeface="Open Sans"/>
              <a:sym typeface="Open Sans"/>
            </a:endParaRPr>
          </a:p>
          <a:p>
            <a:pPr marL="457200" marR="0" lvl="0" indent="-342900" algn="l" rtl="0">
              <a:lnSpc>
                <a:spcPct val="100000"/>
              </a:lnSpc>
              <a:spcBef>
                <a:spcPts val="0"/>
              </a:spcBef>
              <a:spcAft>
                <a:spcPts val="0"/>
              </a:spcAft>
              <a:buClr>
                <a:srgbClr val="294667"/>
              </a:buClr>
              <a:buSzPts val="1800"/>
              <a:buFont typeface="Open Sans"/>
              <a:buChar char="●"/>
            </a:pPr>
            <a:r>
              <a:rPr lang="en" sz="1800" b="0" i="0" u="none" strike="noStrike" cap="none">
                <a:solidFill>
                  <a:srgbClr val="294667"/>
                </a:solidFill>
                <a:latin typeface="Open Sans"/>
                <a:ea typeface="Open Sans"/>
                <a:cs typeface="Open Sans"/>
                <a:sym typeface="Open Sans"/>
              </a:rPr>
              <a:t>Due to unfortunate issues in the past, we need to share: Please don’t consider students’ race, gender, age, sexual orientation, or similar factors when scoring. </a:t>
            </a:r>
            <a:endParaRPr/>
          </a:p>
          <a:p>
            <a:pPr marL="114300" marR="0" lvl="0" indent="0" algn="l" rtl="0">
              <a:lnSpc>
                <a:spcPct val="100000"/>
              </a:lnSpc>
              <a:spcBef>
                <a:spcPts val="0"/>
              </a:spcBef>
              <a:spcAft>
                <a:spcPts val="0"/>
              </a:spcAft>
              <a:buNone/>
            </a:pPr>
            <a:endParaRPr sz="1800" b="0" i="0" u="none" strike="noStrike" cap="none">
              <a:solidFill>
                <a:srgbClr val="294667"/>
              </a:solidFill>
              <a:latin typeface="Open Sans"/>
              <a:ea typeface="Open Sans"/>
              <a:cs typeface="Open Sans"/>
              <a:sym typeface="Open Sans"/>
            </a:endParaRPr>
          </a:p>
          <a:p>
            <a:pPr marL="457200" marR="0" lvl="0" indent="-342900" algn="l" rtl="0">
              <a:lnSpc>
                <a:spcPct val="100000"/>
              </a:lnSpc>
              <a:spcBef>
                <a:spcPts val="0"/>
              </a:spcBef>
              <a:spcAft>
                <a:spcPts val="0"/>
              </a:spcAft>
              <a:buClr>
                <a:srgbClr val="294667"/>
              </a:buClr>
              <a:buSzPts val="1800"/>
              <a:buFont typeface="Open Sans"/>
              <a:buChar char="●"/>
            </a:pPr>
            <a:r>
              <a:rPr lang="en" sz="1800" b="0" i="0" u="none" strike="noStrike" cap="none">
                <a:solidFill>
                  <a:srgbClr val="294667"/>
                </a:solidFill>
                <a:latin typeface="Open Sans"/>
                <a:ea typeface="Open Sans"/>
                <a:cs typeface="Open Sans"/>
                <a:sym typeface="Open Sans"/>
              </a:rPr>
              <a:t>Please apply criteria for excellence consistently across all competitors, focusing on performance quality and competency.</a:t>
            </a:r>
            <a:endParaRPr/>
          </a:p>
          <a:p>
            <a:pPr marL="114300" marR="0" lvl="0" indent="0" algn="l" rtl="0">
              <a:lnSpc>
                <a:spcPct val="100000"/>
              </a:lnSpc>
              <a:spcBef>
                <a:spcPts val="0"/>
              </a:spcBef>
              <a:spcAft>
                <a:spcPts val="0"/>
              </a:spcAft>
              <a:buNone/>
            </a:pPr>
            <a:endParaRPr sz="1800" b="0" i="0" u="none" strike="noStrike" cap="none">
              <a:solidFill>
                <a:srgbClr val="294667"/>
              </a:solidFill>
              <a:latin typeface="Open Sans"/>
              <a:ea typeface="Open Sans"/>
              <a:cs typeface="Open Sans"/>
              <a:sym typeface="Open Sans"/>
            </a:endParaRPr>
          </a:p>
          <a:p>
            <a:pPr marL="457200" marR="0" lvl="0" indent="-342900" algn="l" rtl="0">
              <a:lnSpc>
                <a:spcPct val="100000"/>
              </a:lnSpc>
              <a:spcBef>
                <a:spcPts val="0"/>
              </a:spcBef>
              <a:spcAft>
                <a:spcPts val="0"/>
              </a:spcAft>
              <a:buClr>
                <a:srgbClr val="294667"/>
              </a:buClr>
              <a:buSzPts val="1800"/>
              <a:buFont typeface="Open Sans"/>
              <a:buChar char="●"/>
            </a:pPr>
            <a:r>
              <a:rPr lang="en" sz="1800" b="0" i="0" u="none" strike="noStrike" cap="none">
                <a:solidFill>
                  <a:srgbClr val="294667"/>
                </a:solidFill>
                <a:latin typeface="Open Sans"/>
                <a:ea typeface="Open Sans"/>
                <a:cs typeface="Open Sans"/>
                <a:sym typeface="Open Sans"/>
              </a:rPr>
              <a:t>Please help us make this activity a warm, welcoming and educational experience for all students. Feedback should, where appropriate, be encouraging, and should focus on areas that students can improve in future rounds.</a:t>
            </a:r>
            <a:endParaRPr/>
          </a:p>
          <a:p>
            <a:pPr marL="457200" marR="0" lvl="0" indent="-228600" algn="l" rtl="0">
              <a:lnSpc>
                <a:spcPct val="100000"/>
              </a:lnSpc>
              <a:spcBef>
                <a:spcPts val="0"/>
              </a:spcBef>
              <a:spcAft>
                <a:spcPts val="0"/>
              </a:spcAft>
              <a:buClr>
                <a:srgbClr val="294667"/>
              </a:buClr>
              <a:buSzPts val="1800"/>
              <a:buFont typeface="Open Sans"/>
              <a:buNone/>
            </a:pPr>
            <a:endParaRPr sz="1800" b="0" i="0" u="none" strike="noStrike" cap="none">
              <a:solidFill>
                <a:srgbClr val="294667"/>
              </a:solidFill>
              <a:latin typeface="Open Sans"/>
              <a:ea typeface="Open Sans"/>
              <a:cs typeface="Open Sans"/>
              <a:sym typeface="Open Sans"/>
            </a:endParaRPr>
          </a:p>
          <a:p>
            <a:pPr marL="114300" marR="0" lvl="0" indent="0" algn="l" rtl="0">
              <a:lnSpc>
                <a:spcPct val="100000"/>
              </a:lnSpc>
              <a:spcBef>
                <a:spcPts val="0"/>
              </a:spcBef>
              <a:spcAft>
                <a:spcPts val="0"/>
              </a:spcAft>
              <a:buNone/>
            </a:pPr>
            <a:endParaRPr sz="1800" b="0" i="0" u="none" strike="noStrike" cap="none">
              <a:solidFill>
                <a:srgbClr val="294667"/>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2"/>
          <p:cNvSpPr txBox="1">
            <a:spLocks noGrp="1"/>
          </p:cNvSpPr>
          <p:nvPr>
            <p:ph type="title"/>
          </p:nvPr>
        </p:nvSpPr>
        <p:spPr>
          <a:xfrm>
            <a:off x="152400" y="1733550"/>
            <a:ext cx="2743200" cy="1676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 sz="3600" b="0">
                <a:solidFill>
                  <a:schemeClr val="lt1"/>
                </a:solidFill>
                <a:latin typeface="Open Sans SemiBold"/>
                <a:ea typeface="Open Sans SemiBold"/>
                <a:cs typeface="Open Sans SemiBold"/>
                <a:sym typeface="Open Sans SemiBold"/>
              </a:rPr>
              <a:t>Invention of Fact</a:t>
            </a:r>
            <a:endParaRPr sz="3600" b="0">
              <a:solidFill>
                <a:schemeClr val="lt1"/>
              </a:solidFill>
              <a:latin typeface="Open Sans SemiBold"/>
              <a:ea typeface="Open Sans SemiBold"/>
              <a:cs typeface="Open Sans SemiBold"/>
              <a:sym typeface="Open Sans SemiBold"/>
            </a:endParaRPr>
          </a:p>
        </p:txBody>
      </p:sp>
      <p:sp>
        <p:nvSpPr>
          <p:cNvPr id="333" name="Google Shape;333;p52"/>
          <p:cNvSpPr txBox="1">
            <a:spLocks noGrp="1"/>
          </p:cNvSpPr>
          <p:nvPr>
            <p:ph type="body" idx="1"/>
          </p:nvPr>
        </p:nvSpPr>
        <p:spPr>
          <a:xfrm>
            <a:off x="3410700" y="754645"/>
            <a:ext cx="5370600" cy="3874505"/>
          </a:xfrm>
          <a:prstGeom prst="rect">
            <a:avLst/>
          </a:prstGeom>
          <a:noFill/>
          <a:ln>
            <a:noFill/>
          </a:ln>
        </p:spPr>
        <p:txBody>
          <a:bodyPr spcFirstLastPara="1" wrap="square" lIns="91425" tIns="91425" rIns="91425" bIns="91425" anchor="t" anchorCtr="0">
            <a:normAutofit fontScale="92500" lnSpcReduction="10000"/>
          </a:bodyPr>
          <a:lstStyle/>
          <a:p>
            <a:pPr marL="0" lvl="1" indent="0" algn="l" rtl="0">
              <a:lnSpc>
                <a:spcPct val="90000"/>
              </a:lnSpc>
              <a:spcBef>
                <a:spcPts val="480"/>
              </a:spcBef>
              <a:spcAft>
                <a:spcPts val="0"/>
              </a:spcAft>
              <a:buClr>
                <a:srgbClr val="294667"/>
              </a:buClr>
              <a:buSzPct val="138996"/>
              <a:buNone/>
            </a:pPr>
            <a:endParaRPr dirty="0">
              <a:solidFill>
                <a:srgbClr val="294667"/>
              </a:solidFill>
            </a:endParaRPr>
          </a:p>
          <a:p>
            <a:pPr marL="0" lvl="1" indent="0" algn="l" rtl="0">
              <a:lnSpc>
                <a:spcPct val="90000"/>
              </a:lnSpc>
              <a:spcBef>
                <a:spcPts val="480"/>
              </a:spcBef>
              <a:spcAft>
                <a:spcPts val="0"/>
              </a:spcAft>
              <a:buClr>
                <a:srgbClr val="294667"/>
              </a:buClr>
              <a:buSzPct val="138996"/>
              <a:buNone/>
            </a:pPr>
            <a:endParaRPr dirty="0">
              <a:solidFill>
                <a:srgbClr val="294667"/>
              </a:solidFill>
            </a:endParaRPr>
          </a:p>
          <a:p>
            <a:pPr marL="0" lvl="1" indent="0" algn="l" rtl="0">
              <a:lnSpc>
                <a:spcPct val="90000"/>
              </a:lnSpc>
              <a:spcBef>
                <a:spcPts val="480"/>
              </a:spcBef>
              <a:spcAft>
                <a:spcPts val="0"/>
              </a:spcAft>
              <a:buClr>
                <a:srgbClr val="294667"/>
              </a:buClr>
              <a:buSzPct val="97297"/>
              <a:buNone/>
            </a:pPr>
            <a:endParaRPr sz="2000" b="1" dirty="0">
              <a:solidFill>
                <a:srgbClr val="294667"/>
              </a:solidFill>
            </a:endParaRPr>
          </a:p>
          <a:p>
            <a:pPr marL="0" lvl="1" indent="0" algn="l" rtl="0">
              <a:lnSpc>
                <a:spcPct val="90000"/>
              </a:lnSpc>
              <a:spcBef>
                <a:spcPts val="480"/>
              </a:spcBef>
              <a:spcAft>
                <a:spcPts val="0"/>
              </a:spcAft>
              <a:buClr>
                <a:srgbClr val="294667"/>
              </a:buClr>
              <a:buSzPct val="97297"/>
              <a:buNone/>
            </a:pPr>
            <a:r>
              <a:rPr lang="en" sz="2000" b="1" dirty="0">
                <a:solidFill>
                  <a:srgbClr val="294667"/>
                </a:solidFill>
              </a:rPr>
              <a:t>L</a:t>
            </a:r>
            <a:r>
              <a:rPr lang="en" sz="2000" b="1" dirty="0">
                <a:solidFill>
                  <a:srgbClr val="294667"/>
                </a:solidFill>
                <a:latin typeface="Open Sans"/>
                <a:ea typeface="Open Sans"/>
                <a:cs typeface="Open Sans"/>
                <a:sym typeface="Open Sans"/>
              </a:rPr>
              <a:t>imited</a:t>
            </a:r>
            <a:r>
              <a:rPr lang="en" sz="2000" dirty="0">
                <a:solidFill>
                  <a:srgbClr val="294667"/>
                </a:solidFill>
                <a:latin typeface="Open Sans"/>
                <a:ea typeface="Open Sans"/>
                <a:cs typeface="Open Sans"/>
                <a:sym typeface="Open Sans"/>
              </a:rPr>
              <a:t> to sworn affidavits and reports (and materials relied upon) and reasonable inferences on direct examination.</a:t>
            </a:r>
            <a:endParaRPr dirty="0"/>
          </a:p>
          <a:p>
            <a:pPr marL="0" lvl="1" indent="0" algn="l" rtl="0">
              <a:lnSpc>
                <a:spcPct val="90000"/>
              </a:lnSpc>
              <a:spcBef>
                <a:spcPts val="480"/>
              </a:spcBef>
              <a:spcAft>
                <a:spcPts val="0"/>
              </a:spcAft>
              <a:buClr>
                <a:srgbClr val="294667"/>
              </a:buClr>
              <a:buSzPct val="97297"/>
              <a:buNone/>
            </a:pPr>
            <a:endParaRPr sz="2000" dirty="0">
              <a:solidFill>
                <a:srgbClr val="294667"/>
              </a:solidFill>
              <a:latin typeface="Open Sans"/>
              <a:ea typeface="Open Sans"/>
              <a:cs typeface="Open Sans"/>
              <a:sym typeface="Open Sans"/>
            </a:endParaRPr>
          </a:p>
          <a:p>
            <a:pPr marL="0" lvl="1" indent="0" algn="l" rtl="0">
              <a:lnSpc>
                <a:spcPct val="90000"/>
              </a:lnSpc>
              <a:spcBef>
                <a:spcPts val="480"/>
              </a:spcBef>
              <a:spcAft>
                <a:spcPts val="0"/>
              </a:spcAft>
              <a:buClr>
                <a:srgbClr val="294667"/>
              </a:buClr>
              <a:buSzPct val="97297"/>
              <a:buNone/>
            </a:pPr>
            <a:r>
              <a:rPr lang="en" sz="2000" dirty="0">
                <a:solidFill>
                  <a:srgbClr val="294667"/>
                </a:solidFill>
                <a:latin typeface="Open Sans"/>
                <a:ea typeface="Open Sans"/>
                <a:cs typeface="Open Sans"/>
                <a:sym typeface="Open Sans"/>
              </a:rPr>
              <a:t>On cross examination, must not contradict their affidavit</a:t>
            </a:r>
            <a:r>
              <a:rPr lang="en" sz="2000" dirty="0">
                <a:solidFill>
                  <a:srgbClr val="294667"/>
                </a:solidFill>
              </a:rPr>
              <a:t>….</a:t>
            </a:r>
            <a:endParaRPr dirty="0"/>
          </a:p>
          <a:p>
            <a:pPr marL="0" lvl="1" indent="0" algn="l" rtl="0">
              <a:lnSpc>
                <a:spcPct val="90000"/>
              </a:lnSpc>
              <a:spcBef>
                <a:spcPts val="480"/>
              </a:spcBef>
              <a:spcAft>
                <a:spcPts val="0"/>
              </a:spcAft>
              <a:buClr>
                <a:srgbClr val="294667"/>
              </a:buClr>
              <a:buSzPct val="97297"/>
              <a:buNone/>
            </a:pPr>
            <a:endParaRPr sz="2000" b="1" i="1" dirty="0">
              <a:solidFill>
                <a:srgbClr val="294667"/>
              </a:solidFill>
              <a:latin typeface="Open Sans"/>
              <a:ea typeface="Open Sans"/>
              <a:cs typeface="Open Sans"/>
              <a:sym typeface="Open Sans"/>
            </a:endParaRPr>
          </a:p>
          <a:p>
            <a:pPr marL="0" lvl="1" indent="0" algn="l" rtl="0">
              <a:lnSpc>
                <a:spcPct val="90000"/>
              </a:lnSpc>
              <a:spcBef>
                <a:spcPts val="480"/>
              </a:spcBef>
              <a:spcAft>
                <a:spcPts val="0"/>
              </a:spcAft>
              <a:buClr>
                <a:srgbClr val="294667"/>
              </a:buClr>
              <a:buSzPct val="97297"/>
              <a:buNone/>
            </a:pPr>
            <a:r>
              <a:rPr lang="en" sz="2000" i="1" dirty="0">
                <a:solidFill>
                  <a:srgbClr val="294667"/>
                </a:solidFill>
                <a:latin typeface="Open Sans"/>
                <a:ea typeface="Open Sans"/>
                <a:cs typeface="Open Sans"/>
                <a:sym typeface="Open Sans"/>
              </a:rPr>
              <a:t>…</a:t>
            </a:r>
            <a:r>
              <a:rPr lang="en" sz="2000" b="1" i="1" dirty="0">
                <a:solidFill>
                  <a:srgbClr val="294667"/>
                </a:solidFill>
                <a:latin typeface="Open Sans"/>
                <a:ea typeface="Open Sans"/>
                <a:cs typeface="Open Sans"/>
                <a:sym typeface="Open Sans"/>
              </a:rPr>
              <a:t>but</a:t>
            </a:r>
            <a:r>
              <a:rPr lang="en" sz="2000" i="1" dirty="0">
                <a:solidFill>
                  <a:srgbClr val="294667"/>
                </a:solidFill>
                <a:latin typeface="Open Sans"/>
                <a:ea typeface="Open Sans"/>
                <a:cs typeface="Open Sans"/>
                <a:sym typeface="Open Sans"/>
              </a:rPr>
              <a:t> </a:t>
            </a:r>
            <a:r>
              <a:rPr lang="en" sz="2000" dirty="0">
                <a:solidFill>
                  <a:srgbClr val="294667"/>
                </a:solidFill>
                <a:latin typeface="Open Sans"/>
                <a:ea typeface="Open Sans"/>
                <a:cs typeface="Open Sans"/>
                <a:sym typeface="Open Sans"/>
              </a:rPr>
              <a:t>if an attorney asks a question outside of the affidavit, then </a:t>
            </a:r>
            <a:r>
              <a:rPr lang="en" sz="2000" dirty="0">
                <a:solidFill>
                  <a:srgbClr val="294667"/>
                </a:solidFill>
              </a:rPr>
              <a:t>the attorney is </a:t>
            </a:r>
            <a:r>
              <a:rPr lang="en" sz="2000" dirty="0">
                <a:solidFill>
                  <a:srgbClr val="294667"/>
                </a:solidFill>
                <a:latin typeface="Open Sans"/>
                <a:ea typeface="Open Sans"/>
                <a:cs typeface="Open Sans"/>
                <a:sym typeface="Open Sans"/>
              </a:rPr>
              <a:t>stuck with the answer.</a:t>
            </a:r>
            <a:endParaRPr sz="2000" dirty="0">
              <a:solidFill>
                <a:srgbClr val="294667"/>
              </a:solidFill>
              <a:latin typeface="Open Sans"/>
              <a:ea typeface="Open Sans"/>
              <a:cs typeface="Open Sans"/>
              <a:sym typeface="Open Sans"/>
            </a:endParaRPr>
          </a:p>
        </p:txBody>
      </p:sp>
      <p:sp>
        <p:nvSpPr>
          <p:cNvPr id="334" name="Google Shape;334;p52"/>
          <p:cNvSpPr txBox="1"/>
          <p:nvPr/>
        </p:nvSpPr>
        <p:spPr>
          <a:xfrm>
            <a:off x="3657600" y="209550"/>
            <a:ext cx="472362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2800" b="1" i="0" u="sng" strike="noStrike" cap="none">
                <a:solidFill>
                  <a:srgbClr val="294667"/>
                </a:solidFill>
                <a:latin typeface="Open Sans"/>
                <a:ea typeface="Open Sans"/>
                <a:cs typeface="Open Sans"/>
                <a:sym typeface="Open Sans"/>
              </a:rPr>
              <a:t>(Almost) All Witnesses</a:t>
            </a:r>
            <a:endParaRPr sz="2800" b="1" i="0" u="sng" strike="noStrike" cap="none">
              <a:solidFill>
                <a:srgbClr val="000000"/>
              </a:solidFill>
              <a:latin typeface="Arial"/>
              <a:ea typeface="Arial"/>
              <a:cs typeface="Arial"/>
              <a:sym typeface="Arial"/>
            </a:endParaRPr>
          </a:p>
        </p:txBody>
      </p:sp>
      <p:sp>
        <p:nvSpPr>
          <p:cNvPr id="335" name="Google Shape;335;p52"/>
          <p:cNvSpPr/>
          <p:nvPr/>
        </p:nvSpPr>
        <p:spPr>
          <a:xfrm>
            <a:off x="3505200" y="1428750"/>
            <a:ext cx="533400" cy="1524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3"/>
          <p:cNvSpPr txBox="1">
            <a:spLocks noGrp="1"/>
          </p:cNvSpPr>
          <p:nvPr>
            <p:ph type="title"/>
          </p:nvPr>
        </p:nvSpPr>
        <p:spPr>
          <a:xfrm>
            <a:off x="152400" y="1733550"/>
            <a:ext cx="2743200" cy="1676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 sz="3600" b="0">
                <a:solidFill>
                  <a:schemeClr val="lt1"/>
                </a:solidFill>
                <a:latin typeface="Open Sans SemiBold"/>
                <a:ea typeface="Open Sans SemiBold"/>
                <a:cs typeface="Open Sans SemiBold"/>
                <a:sym typeface="Open Sans SemiBold"/>
              </a:rPr>
              <a:t>Invention of Fact</a:t>
            </a:r>
            <a:endParaRPr sz="3600" b="0">
              <a:solidFill>
                <a:schemeClr val="lt1"/>
              </a:solidFill>
              <a:latin typeface="Open Sans SemiBold"/>
              <a:ea typeface="Open Sans SemiBold"/>
              <a:cs typeface="Open Sans SemiBold"/>
              <a:sym typeface="Open Sans SemiBold"/>
            </a:endParaRPr>
          </a:p>
        </p:txBody>
      </p:sp>
      <p:sp>
        <p:nvSpPr>
          <p:cNvPr id="341" name="Google Shape;341;p53"/>
          <p:cNvSpPr txBox="1">
            <a:spLocks noGrp="1"/>
          </p:cNvSpPr>
          <p:nvPr>
            <p:ph type="body" idx="1"/>
          </p:nvPr>
        </p:nvSpPr>
        <p:spPr>
          <a:xfrm>
            <a:off x="3410700" y="1428750"/>
            <a:ext cx="5370600" cy="3429000"/>
          </a:xfrm>
          <a:prstGeom prst="rect">
            <a:avLst/>
          </a:prstGeom>
          <a:noFill/>
          <a:ln>
            <a:noFill/>
          </a:ln>
        </p:spPr>
        <p:txBody>
          <a:bodyPr spcFirstLastPara="1" wrap="square" lIns="91425" tIns="91425" rIns="91425" bIns="91425" anchor="t" anchorCtr="0">
            <a:normAutofit fontScale="25000" lnSpcReduction="20000"/>
          </a:bodyPr>
          <a:lstStyle/>
          <a:p>
            <a:pPr marL="0" lvl="1" indent="0" algn="l" rtl="0">
              <a:lnSpc>
                <a:spcPct val="90000"/>
              </a:lnSpc>
              <a:spcBef>
                <a:spcPts val="480"/>
              </a:spcBef>
              <a:spcAft>
                <a:spcPts val="0"/>
              </a:spcAft>
              <a:buClr>
                <a:srgbClr val="294667"/>
              </a:buClr>
              <a:buSzPts val="1800"/>
              <a:buNone/>
            </a:pPr>
            <a:endParaRPr dirty="0">
              <a:solidFill>
                <a:srgbClr val="294667"/>
              </a:solidFill>
            </a:endParaRPr>
          </a:p>
          <a:p>
            <a:pPr marL="0" lvl="0" indent="0" algn="l" rtl="0">
              <a:lnSpc>
                <a:spcPct val="120000"/>
              </a:lnSpc>
              <a:spcBef>
                <a:spcPts val="0"/>
              </a:spcBef>
              <a:spcAft>
                <a:spcPts val="0"/>
              </a:spcAft>
              <a:buClr>
                <a:schemeClr val="dk1"/>
              </a:buClr>
              <a:buSzPct val="73333"/>
              <a:buFont typeface="Arial"/>
              <a:buNone/>
            </a:pPr>
            <a:r>
              <a:rPr lang="en" sz="6000" dirty="0">
                <a:solidFill>
                  <a:srgbClr val="294667"/>
                </a:solidFill>
                <a:latin typeface="Open Sans"/>
                <a:ea typeface="Open Sans"/>
                <a:cs typeface="Open Sans"/>
                <a:sym typeface="Open Sans"/>
              </a:rPr>
              <a:t>All witnesses are bound by the facts contained within their affidavit.</a:t>
            </a:r>
            <a:endParaRPr dirty="0"/>
          </a:p>
          <a:p>
            <a:pPr marL="0" lvl="0" indent="0" algn="l" rtl="0">
              <a:lnSpc>
                <a:spcPct val="120000"/>
              </a:lnSpc>
              <a:spcBef>
                <a:spcPts val="0"/>
              </a:spcBef>
              <a:spcAft>
                <a:spcPts val="0"/>
              </a:spcAft>
              <a:buClr>
                <a:schemeClr val="dk1"/>
              </a:buClr>
              <a:buSzPct val="73333"/>
              <a:buFont typeface="Arial"/>
              <a:buNone/>
            </a:pPr>
            <a:endParaRPr sz="6000" dirty="0">
              <a:solidFill>
                <a:srgbClr val="294667"/>
              </a:solidFill>
            </a:endParaRPr>
          </a:p>
          <a:p>
            <a:pPr marL="0" lvl="0" indent="0" algn="l" rtl="0">
              <a:lnSpc>
                <a:spcPct val="120000"/>
              </a:lnSpc>
              <a:spcBef>
                <a:spcPts val="0"/>
              </a:spcBef>
              <a:spcAft>
                <a:spcPts val="0"/>
              </a:spcAft>
              <a:buClr>
                <a:schemeClr val="dk1"/>
              </a:buClr>
              <a:buSzPct val="73333"/>
              <a:buFont typeface="Arial"/>
              <a:buNone/>
            </a:pPr>
            <a:r>
              <a:rPr lang="en" sz="6000" dirty="0">
                <a:solidFill>
                  <a:srgbClr val="294667"/>
                </a:solidFill>
                <a:latin typeface="Open Sans"/>
                <a:ea typeface="Open Sans"/>
                <a:cs typeface="Open Sans"/>
                <a:sym typeface="Open Sans"/>
              </a:rPr>
              <a:t>The defendant, </a:t>
            </a:r>
            <a:r>
              <a:rPr lang="en" sz="6000" b="1" dirty="0">
                <a:solidFill>
                  <a:srgbClr val="294667"/>
                </a:solidFill>
                <a:latin typeface="Open Sans"/>
                <a:ea typeface="Open Sans"/>
                <a:cs typeface="Open Sans"/>
                <a:sym typeface="Open Sans"/>
              </a:rPr>
              <a:t>Charlie Martin</a:t>
            </a:r>
            <a:r>
              <a:rPr lang="en" sz="6000" dirty="0">
                <a:solidFill>
                  <a:srgbClr val="294667"/>
                </a:solidFill>
                <a:latin typeface="Open Sans"/>
                <a:ea typeface="Open Sans"/>
                <a:cs typeface="Open Sans"/>
                <a:sym typeface="Open Sans"/>
              </a:rPr>
              <a:t>, </a:t>
            </a:r>
            <a:r>
              <a:rPr lang="en-US" sz="6000" dirty="0">
                <a:solidFill>
                  <a:srgbClr val="294667"/>
                </a:solidFill>
                <a:latin typeface="Open Sans"/>
                <a:ea typeface="Open Sans"/>
                <a:cs typeface="Open Sans"/>
                <a:sym typeface="Open Sans"/>
              </a:rPr>
              <a:t>does not have an affidavit.</a:t>
            </a:r>
            <a:endParaRPr dirty="0"/>
          </a:p>
          <a:p>
            <a:pPr marL="0" lvl="0" indent="0" algn="l" rtl="0">
              <a:lnSpc>
                <a:spcPct val="120000"/>
              </a:lnSpc>
              <a:spcBef>
                <a:spcPts val="0"/>
              </a:spcBef>
              <a:spcAft>
                <a:spcPts val="0"/>
              </a:spcAft>
              <a:buClr>
                <a:schemeClr val="dk1"/>
              </a:buClr>
              <a:buSzPct val="73333"/>
              <a:buFont typeface="Arial"/>
              <a:buNone/>
            </a:pPr>
            <a:endParaRPr sz="6000" dirty="0">
              <a:solidFill>
                <a:srgbClr val="294667"/>
              </a:solidFill>
              <a:latin typeface="Open Sans"/>
              <a:ea typeface="Open Sans"/>
              <a:cs typeface="Open Sans"/>
              <a:sym typeface="Open Sans"/>
            </a:endParaRPr>
          </a:p>
          <a:p>
            <a:pPr marL="0" lvl="0" indent="0" algn="l" rtl="0">
              <a:lnSpc>
                <a:spcPct val="120000"/>
              </a:lnSpc>
              <a:spcBef>
                <a:spcPts val="0"/>
              </a:spcBef>
              <a:spcAft>
                <a:spcPts val="0"/>
              </a:spcAft>
              <a:buClr>
                <a:schemeClr val="dk1"/>
              </a:buClr>
              <a:buSzPct val="73333"/>
              <a:buFont typeface="Arial"/>
              <a:buNone/>
            </a:pPr>
            <a:r>
              <a:rPr lang="en" sz="6000" dirty="0">
                <a:solidFill>
                  <a:srgbClr val="294667"/>
                </a:solidFill>
                <a:latin typeface="Open Sans"/>
                <a:ea typeface="Open Sans"/>
                <a:cs typeface="Open Sans"/>
                <a:sym typeface="Open Sans"/>
              </a:rPr>
              <a:t>Students playing Martin may build their testimony using their interrogation and other documents in the case. Martin (and only Martin) may also invent facts outside of the case documents but can still be cross-examined on those inventions using the interrogation, exhibits, or other case materials.</a:t>
            </a:r>
            <a:endParaRPr sz="6000" dirty="0">
              <a:solidFill>
                <a:srgbClr val="294667"/>
              </a:solidFill>
              <a:latin typeface="Open Sans"/>
              <a:ea typeface="Open Sans"/>
              <a:cs typeface="Open Sans"/>
              <a:sym typeface="Open Sans"/>
            </a:endParaRPr>
          </a:p>
        </p:txBody>
      </p:sp>
      <p:sp>
        <p:nvSpPr>
          <p:cNvPr id="342" name="Google Shape;342;p53"/>
          <p:cNvSpPr txBox="1"/>
          <p:nvPr/>
        </p:nvSpPr>
        <p:spPr>
          <a:xfrm>
            <a:off x="3657600" y="209550"/>
            <a:ext cx="4953000"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2800" b="1" i="0" u="sng" strike="noStrike" cap="none">
                <a:solidFill>
                  <a:srgbClr val="294667"/>
                </a:solidFill>
                <a:latin typeface="Open Sans"/>
                <a:ea typeface="Open Sans"/>
                <a:cs typeface="Open Sans"/>
                <a:sym typeface="Open Sans"/>
              </a:rPr>
              <a:t>Witnesses Bound By Affidavit</a:t>
            </a:r>
            <a:endParaRPr sz="2800" b="1" i="0" u="sng"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4"/>
          <p:cNvSpPr txBox="1">
            <a:spLocks noGrp="1"/>
          </p:cNvSpPr>
          <p:nvPr>
            <p:ph type="title"/>
          </p:nvPr>
        </p:nvSpPr>
        <p:spPr>
          <a:xfrm>
            <a:off x="152400" y="1733550"/>
            <a:ext cx="2743200" cy="1676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 sz="3600" b="0">
                <a:solidFill>
                  <a:schemeClr val="lt1"/>
                </a:solidFill>
                <a:latin typeface="Open Sans SemiBold"/>
                <a:ea typeface="Open Sans SemiBold"/>
                <a:cs typeface="Open Sans SemiBold"/>
                <a:sym typeface="Open Sans SemiBold"/>
              </a:rPr>
              <a:t>Invention of Fact</a:t>
            </a:r>
            <a:endParaRPr sz="3600" b="0">
              <a:solidFill>
                <a:schemeClr val="lt1"/>
              </a:solidFill>
              <a:latin typeface="Open Sans SemiBold"/>
              <a:ea typeface="Open Sans SemiBold"/>
              <a:cs typeface="Open Sans SemiBold"/>
              <a:sym typeface="Open Sans SemiBold"/>
            </a:endParaRPr>
          </a:p>
        </p:txBody>
      </p:sp>
      <p:sp>
        <p:nvSpPr>
          <p:cNvPr id="348" name="Google Shape;348;p54"/>
          <p:cNvSpPr txBox="1"/>
          <p:nvPr/>
        </p:nvSpPr>
        <p:spPr>
          <a:xfrm>
            <a:off x="3505200" y="1581150"/>
            <a:ext cx="5015250" cy="31242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1100"/>
              <a:buFont typeface="Arial"/>
              <a:buNone/>
            </a:pPr>
            <a:r>
              <a:rPr lang="en" sz="1600" b="0" i="0" u="none" strike="noStrike" cap="none">
                <a:solidFill>
                  <a:srgbClr val="294667"/>
                </a:solidFill>
                <a:latin typeface="Open Sans"/>
                <a:ea typeface="Open Sans"/>
                <a:cs typeface="Open Sans"/>
                <a:sym typeface="Open Sans"/>
              </a:rPr>
              <a:t>This competition has </a:t>
            </a:r>
            <a:r>
              <a:rPr lang="en" sz="1600" b="1" i="0" u="none" strike="noStrike" cap="none">
                <a:solidFill>
                  <a:srgbClr val="294667"/>
                </a:solidFill>
                <a:latin typeface="Open Sans"/>
                <a:ea typeface="Open Sans"/>
                <a:cs typeface="Open Sans"/>
                <a:sym typeface="Open Sans"/>
              </a:rPr>
              <a:t>NO “invention of fact” objection</a:t>
            </a:r>
            <a:r>
              <a:rPr lang="en" sz="1600" b="0" i="0" u="none" strike="noStrike" cap="none">
                <a:solidFill>
                  <a:srgbClr val="294667"/>
                </a:solidFill>
                <a:latin typeface="Open Sans"/>
                <a:ea typeface="Open Sans"/>
                <a:cs typeface="Open Sans"/>
                <a:sym typeface="Open Sans"/>
              </a:rPr>
              <a:t> when teams believe that a witness has improperly invented facts.</a:t>
            </a:r>
            <a:endParaRPr/>
          </a:p>
          <a:p>
            <a:pPr marL="0" marR="0" lvl="0" indent="0" algn="l" rtl="0">
              <a:lnSpc>
                <a:spcPct val="90000"/>
              </a:lnSpc>
              <a:spcBef>
                <a:spcPts val="0"/>
              </a:spcBef>
              <a:spcAft>
                <a:spcPts val="0"/>
              </a:spcAft>
              <a:buClr>
                <a:schemeClr val="dk1"/>
              </a:buClr>
              <a:buSzPts val="1100"/>
              <a:buFont typeface="Arial"/>
              <a:buNone/>
            </a:pPr>
            <a:endParaRPr sz="1600" b="0" i="0" u="none" strike="noStrike" cap="none">
              <a:solidFill>
                <a:srgbClr val="294667"/>
              </a:solidFill>
              <a:latin typeface="Open Sans"/>
              <a:ea typeface="Open Sans"/>
              <a:cs typeface="Open Sans"/>
              <a:sym typeface="Open Sans"/>
            </a:endParaRPr>
          </a:p>
          <a:p>
            <a:pPr marL="0" marR="0" lvl="0" indent="0" algn="l" rtl="0">
              <a:lnSpc>
                <a:spcPct val="90000"/>
              </a:lnSpc>
              <a:spcBef>
                <a:spcPts val="0"/>
              </a:spcBef>
              <a:spcAft>
                <a:spcPts val="0"/>
              </a:spcAft>
              <a:buClr>
                <a:schemeClr val="dk1"/>
              </a:buClr>
              <a:buSzPts val="1100"/>
              <a:buFont typeface="Arial"/>
              <a:buNone/>
            </a:pPr>
            <a:r>
              <a:rPr lang="en" sz="1600" b="0" i="0" u="none" strike="noStrike" cap="none">
                <a:solidFill>
                  <a:srgbClr val="294667"/>
                </a:solidFill>
                <a:latin typeface="Open Sans"/>
                <a:ea typeface="Open Sans"/>
                <a:cs typeface="Open Sans"/>
                <a:sym typeface="Open Sans"/>
              </a:rPr>
              <a:t>Instead, the rules allow students to attempt to impeach the witness during cross examination (via contradiction or omission). </a:t>
            </a:r>
            <a:endParaRPr/>
          </a:p>
          <a:p>
            <a:pPr marL="0" marR="0" lvl="0" indent="0" algn="l" rtl="0">
              <a:lnSpc>
                <a:spcPct val="90000"/>
              </a:lnSpc>
              <a:spcBef>
                <a:spcPts val="0"/>
              </a:spcBef>
              <a:spcAft>
                <a:spcPts val="0"/>
              </a:spcAft>
              <a:buClr>
                <a:schemeClr val="dk1"/>
              </a:buClr>
              <a:buSzPts val="1100"/>
              <a:buFont typeface="Arial"/>
              <a:buNone/>
            </a:pPr>
            <a:endParaRPr sz="1600" b="0" i="0" u="none" strike="noStrike" cap="none">
              <a:solidFill>
                <a:srgbClr val="294667"/>
              </a:solidFill>
              <a:latin typeface="Open Sans"/>
              <a:ea typeface="Open Sans"/>
              <a:cs typeface="Open Sans"/>
              <a:sym typeface="Open Sans"/>
            </a:endParaRPr>
          </a:p>
          <a:p>
            <a:pPr marL="0" marR="0" lvl="0" indent="0" algn="l" rtl="0">
              <a:lnSpc>
                <a:spcPct val="90000"/>
              </a:lnSpc>
              <a:spcBef>
                <a:spcPts val="0"/>
              </a:spcBef>
              <a:spcAft>
                <a:spcPts val="0"/>
              </a:spcAft>
              <a:buClr>
                <a:schemeClr val="dk1"/>
              </a:buClr>
              <a:buSzPts val="1100"/>
              <a:buFont typeface="Arial"/>
              <a:buNone/>
            </a:pPr>
            <a:r>
              <a:rPr lang="en" sz="1600" b="0" i="0" u="none" strike="noStrike" cap="none">
                <a:solidFill>
                  <a:srgbClr val="294667"/>
                </a:solidFill>
                <a:latin typeface="Open Sans"/>
                <a:ea typeface="Open Sans"/>
                <a:cs typeface="Open Sans"/>
                <a:sym typeface="Open Sans"/>
              </a:rPr>
              <a:t>Each scoring judge determines whether testimony offered by a witness is a reasonable inference or an invention of fact. If you believe the impeachment was effective in showing there was an invention of fact, then score accordingly on your blue ballot.</a:t>
            </a:r>
            <a:endParaRPr/>
          </a:p>
          <a:p>
            <a:pPr marL="0" marR="0" lvl="0" indent="0" algn="l" rtl="0">
              <a:lnSpc>
                <a:spcPct val="90000"/>
              </a:lnSpc>
              <a:spcBef>
                <a:spcPts val="0"/>
              </a:spcBef>
              <a:spcAft>
                <a:spcPts val="0"/>
              </a:spcAft>
              <a:buClr>
                <a:schemeClr val="dk1"/>
              </a:buClr>
              <a:buSzPts val="1100"/>
              <a:buFont typeface="Arial"/>
              <a:buNone/>
            </a:pPr>
            <a:endParaRPr sz="1800" b="0" i="0" u="none" strike="noStrike" cap="none">
              <a:solidFill>
                <a:srgbClr val="294667"/>
              </a:solidFill>
              <a:latin typeface="Open Sans"/>
              <a:ea typeface="Open Sans"/>
              <a:cs typeface="Open Sans"/>
              <a:sym typeface="Open Sans"/>
            </a:endParaRPr>
          </a:p>
          <a:p>
            <a:pPr marL="0" marR="0" lvl="0" indent="0" algn="l" rtl="0">
              <a:lnSpc>
                <a:spcPct val="90000"/>
              </a:lnSpc>
              <a:spcBef>
                <a:spcPts val="0"/>
              </a:spcBef>
              <a:spcAft>
                <a:spcPts val="0"/>
              </a:spcAft>
              <a:buClr>
                <a:schemeClr val="dk1"/>
              </a:buClr>
              <a:buSzPts val="1100"/>
              <a:buFont typeface="Arial"/>
              <a:buNone/>
            </a:pPr>
            <a:endParaRPr sz="1800" b="0" i="0" u="none" strike="noStrike" cap="none">
              <a:solidFill>
                <a:srgbClr val="294667"/>
              </a:solidFill>
              <a:latin typeface="Open Sans"/>
              <a:ea typeface="Open Sans"/>
              <a:cs typeface="Open Sans"/>
              <a:sym typeface="Open Sans"/>
            </a:endParaRPr>
          </a:p>
          <a:p>
            <a:pPr marL="0" marR="0" lvl="0" indent="0" algn="l" rtl="0">
              <a:lnSpc>
                <a:spcPct val="90000"/>
              </a:lnSpc>
              <a:spcBef>
                <a:spcPts val="0"/>
              </a:spcBef>
              <a:spcAft>
                <a:spcPts val="0"/>
              </a:spcAft>
              <a:buClr>
                <a:schemeClr val="dk1"/>
              </a:buClr>
              <a:buSzPts val="1100"/>
              <a:buFont typeface="Arial"/>
              <a:buNone/>
            </a:pPr>
            <a:endParaRPr sz="1800" b="0" i="0" u="none" strike="noStrike" cap="none">
              <a:solidFill>
                <a:srgbClr val="294667"/>
              </a:solidFill>
              <a:latin typeface="Open Sans"/>
              <a:ea typeface="Open Sans"/>
              <a:cs typeface="Open Sans"/>
              <a:sym typeface="Open Sans"/>
            </a:endParaRPr>
          </a:p>
          <a:p>
            <a:pPr marL="0" marR="0" lvl="0" indent="0" algn="l" rtl="0">
              <a:lnSpc>
                <a:spcPct val="90000"/>
              </a:lnSpc>
              <a:spcBef>
                <a:spcPts val="0"/>
              </a:spcBef>
              <a:spcAft>
                <a:spcPts val="0"/>
              </a:spcAft>
              <a:buClr>
                <a:schemeClr val="dk1"/>
              </a:buClr>
              <a:buSzPts val="1100"/>
              <a:buFont typeface="Arial"/>
              <a:buNone/>
            </a:pPr>
            <a:endParaRPr sz="1800" b="0" i="0" u="none" strike="noStrike" cap="none">
              <a:solidFill>
                <a:srgbClr val="294667"/>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94667"/>
              </a:solidFill>
              <a:latin typeface="Open Sans"/>
              <a:ea typeface="Open Sans"/>
              <a:cs typeface="Open Sans"/>
              <a:sym typeface="Open Sans"/>
            </a:endParaRPr>
          </a:p>
        </p:txBody>
      </p:sp>
      <p:sp>
        <p:nvSpPr>
          <p:cNvPr id="349" name="Google Shape;349;p54"/>
          <p:cNvSpPr txBox="1"/>
          <p:nvPr/>
        </p:nvSpPr>
        <p:spPr>
          <a:xfrm>
            <a:off x="3505200" y="895350"/>
            <a:ext cx="482587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2800" b="1" i="0" u="sng" strike="noStrike" cap="none">
                <a:solidFill>
                  <a:srgbClr val="294667"/>
                </a:solidFill>
                <a:latin typeface="Open Sans"/>
                <a:ea typeface="Open Sans"/>
                <a:cs typeface="Open Sans"/>
                <a:sym typeface="Open Sans"/>
              </a:rPr>
              <a:t>In Trial Remedies</a:t>
            </a:r>
            <a:endParaRPr sz="2800" b="1" i="0" u="sng"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5"/>
          <p:cNvSpPr txBox="1">
            <a:spLocks noGrp="1"/>
          </p:cNvSpPr>
          <p:nvPr>
            <p:ph type="ctrTitle" idx="4294967295"/>
          </p:nvPr>
        </p:nvSpPr>
        <p:spPr>
          <a:xfrm>
            <a:off x="0" y="2732088"/>
            <a:ext cx="9144000" cy="1160462"/>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294667"/>
              </a:buClr>
              <a:buSzPts val="1400"/>
              <a:buFont typeface="Merriweather"/>
              <a:buNone/>
            </a:pPr>
            <a:r>
              <a:rPr lang="en" sz="3600" b="0" i="0" u="none" strike="noStrike" cap="none">
                <a:solidFill>
                  <a:srgbClr val="294667"/>
                </a:solidFill>
                <a:latin typeface="Open Sans SemiBold"/>
                <a:ea typeface="Open Sans SemiBold"/>
                <a:cs typeface="Open Sans SemiBold"/>
                <a:sym typeface="Open Sans SemiBold"/>
              </a:rPr>
              <a:t>PROVIDING COMMENTS</a:t>
            </a:r>
            <a:endParaRPr sz="3600" b="0" i="0" u="none" strike="noStrike" cap="none">
              <a:solidFill>
                <a:srgbClr val="294667"/>
              </a:solidFill>
              <a:latin typeface="Open Sans SemiBold"/>
              <a:ea typeface="Open Sans SemiBold"/>
              <a:cs typeface="Open Sans SemiBold"/>
              <a:sym typeface="Open Sans SemiBold"/>
            </a:endParaRPr>
          </a:p>
        </p:txBody>
      </p:sp>
      <p:pic>
        <p:nvPicPr>
          <p:cNvPr id="355" name="Google Shape;355;p55"/>
          <p:cNvPicPr preferRelativeResize="0"/>
          <p:nvPr/>
        </p:nvPicPr>
        <p:blipFill rotWithShape="1">
          <a:blip r:embed="rId3">
            <a:alphaModFix/>
          </a:blip>
          <a:srcRect b="19393"/>
          <a:stretch/>
        </p:blipFill>
        <p:spPr>
          <a:xfrm>
            <a:off x="3852563" y="1312325"/>
            <a:ext cx="1438880" cy="1159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6"/>
          <p:cNvSpPr txBox="1">
            <a:spLocks noGrp="1"/>
          </p:cNvSpPr>
          <p:nvPr>
            <p:ph type="title"/>
          </p:nvPr>
        </p:nvSpPr>
        <p:spPr>
          <a:xfrm>
            <a:off x="442400" y="1045150"/>
            <a:ext cx="2416200" cy="674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sz="3000"/>
              <a:t>Giving Comments</a:t>
            </a:r>
            <a:endParaRPr sz="3000"/>
          </a:p>
        </p:txBody>
      </p:sp>
      <p:sp>
        <p:nvSpPr>
          <p:cNvPr id="361" name="Google Shape;361;p56"/>
          <p:cNvSpPr txBox="1"/>
          <p:nvPr/>
        </p:nvSpPr>
        <p:spPr>
          <a:xfrm>
            <a:off x="246050" y="2091325"/>
            <a:ext cx="2612700" cy="256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FFFFFF"/>
                </a:solidFill>
                <a:latin typeface="Open Sans"/>
                <a:ea typeface="Open Sans"/>
                <a:cs typeface="Open Sans"/>
                <a:sym typeface="Open Sans"/>
              </a:rPr>
              <a:t>All scoring judges should receive </a:t>
            </a:r>
            <a:r>
              <a:rPr lang="en" sz="1800" b="1" i="0" u="none" strike="noStrike" cap="none">
                <a:solidFill>
                  <a:srgbClr val="FFFFFF"/>
                </a:solidFill>
                <a:latin typeface="Open Sans"/>
                <a:ea typeface="Open Sans"/>
                <a:cs typeface="Open Sans"/>
                <a:sym typeface="Open Sans"/>
              </a:rPr>
              <a:t>four comment sheets</a:t>
            </a:r>
            <a:r>
              <a:rPr lang="en" sz="1800" b="0" i="0" u="none" strike="noStrike" cap="none">
                <a:solidFill>
                  <a:srgbClr val="FFFFFF"/>
                </a:solidFill>
                <a:latin typeface="Open Sans"/>
                <a:ea typeface="Open Sans"/>
                <a:cs typeface="Open Sans"/>
                <a:sym typeface="Open Sans"/>
              </a:rPr>
              <a:t> (also carbonless copy paper, so don’t write on the full stack!)</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FFFFFF"/>
                </a:solidFill>
                <a:latin typeface="Open Sans"/>
                <a:ea typeface="Open Sans"/>
                <a:cs typeface="Open Sans"/>
                <a:sym typeface="Open Sans"/>
              </a:rPr>
              <a:t>Students fill out their names / roles / team code</a:t>
            </a:r>
            <a:endParaRPr sz="1800" b="0" i="0" u="none" strike="noStrike" cap="none">
              <a:solidFill>
                <a:srgbClr val="FFFFFF"/>
              </a:solidFill>
              <a:latin typeface="Open Sans"/>
              <a:ea typeface="Open Sans"/>
              <a:cs typeface="Open Sans"/>
              <a:sym typeface="Open Sans"/>
            </a:endParaRPr>
          </a:p>
        </p:txBody>
      </p:sp>
      <p:pic>
        <p:nvPicPr>
          <p:cNvPr id="362" name="Google Shape;362;p56"/>
          <p:cNvPicPr preferRelativeResize="0"/>
          <p:nvPr/>
        </p:nvPicPr>
        <p:blipFill rotWithShape="1">
          <a:blip r:embed="rId3">
            <a:alphaModFix/>
          </a:blip>
          <a:srcRect/>
          <a:stretch/>
        </p:blipFill>
        <p:spPr>
          <a:xfrm>
            <a:off x="4599950" y="210425"/>
            <a:ext cx="2875100" cy="4737000"/>
          </a:xfrm>
          <a:prstGeom prst="rect">
            <a:avLst/>
          </a:prstGeom>
          <a:noFill/>
          <a:ln w="9525" cap="flat" cmpd="sng">
            <a:solidFill>
              <a:srgbClr val="BFBFBF"/>
            </a:solidFill>
            <a:prstDash val="solid"/>
            <a:miter lim="800000"/>
            <a:headEnd type="none" w="sm" len="sm"/>
            <a:tailEnd type="none" w="sm" len="sm"/>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7"/>
          <p:cNvSpPr txBox="1">
            <a:spLocks noGrp="1"/>
          </p:cNvSpPr>
          <p:nvPr>
            <p:ph type="title"/>
          </p:nvPr>
        </p:nvSpPr>
        <p:spPr>
          <a:xfrm>
            <a:off x="442400" y="1045150"/>
            <a:ext cx="2416200" cy="674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sz="3000"/>
              <a:t>Giving Comments</a:t>
            </a:r>
            <a:endParaRPr sz="3000"/>
          </a:p>
        </p:txBody>
      </p:sp>
      <p:sp>
        <p:nvSpPr>
          <p:cNvPr id="368" name="Google Shape;368;p57"/>
          <p:cNvSpPr txBox="1"/>
          <p:nvPr/>
        </p:nvSpPr>
        <p:spPr>
          <a:xfrm>
            <a:off x="246050" y="2091325"/>
            <a:ext cx="2612700" cy="256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FFFFFF"/>
                </a:solidFill>
                <a:latin typeface="Open Sans"/>
                <a:ea typeface="Open Sans"/>
                <a:cs typeface="Open Sans"/>
                <a:sym typeface="Open Sans"/>
              </a:rPr>
              <a:t>Use blank spaces to write comments </a:t>
            </a:r>
            <a:endParaRPr sz="18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FFFFFF"/>
                </a:solidFill>
                <a:latin typeface="Open Sans"/>
                <a:ea typeface="Open Sans"/>
                <a:cs typeface="Open Sans"/>
                <a:sym typeface="Open Sans"/>
              </a:rPr>
              <a:t>Non-shaded</a:t>
            </a:r>
            <a:r>
              <a:rPr lang="en" sz="1800" b="0" i="0" u="none" strike="noStrike" cap="none">
                <a:solidFill>
                  <a:srgbClr val="FFFFFF"/>
                </a:solidFill>
                <a:latin typeface="Open Sans"/>
                <a:ea typeface="Open Sans"/>
                <a:cs typeface="Open Sans"/>
                <a:sym typeface="Open Sans"/>
              </a:rPr>
              <a:t> refer to Prosection parts</a:t>
            </a:r>
            <a:endParaRPr sz="18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FFFFFF"/>
                </a:solidFill>
                <a:latin typeface="Open Sans"/>
                <a:ea typeface="Open Sans"/>
                <a:cs typeface="Open Sans"/>
                <a:sym typeface="Open Sans"/>
              </a:rPr>
              <a:t>Shaded</a:t>
            </a:r>
            <a:r>
              <a:rPr lang="en" sz="1800" b="0" i="0" u="none" strike="noStrike" cap="none">
                <a:solidFill>
                  <a:srgbClr val="FFFFFF"/>
                </a:solidFill>
                <a:latin typeface="Open Sans"/>
                <a:ea typeface="Open Sans"/>
                <a:cs typeface="Open Sans"/>
                <a:sym typeface="Open Sans"/>
              </a:rPr>
              <a:t> is for Defense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FFFFFF"/>
                </a:solidFill>
                <a:latin typeface="Open Sans"/>
                <a:ea typeface="Open Sans"/>
                <a:cs typeface="Open Sans"/>
                <a:sym typeface="Open Sans"/>
              </a:rPr>
              <a:t>Find </a:t>
            </a:r>
            <a:r>
              <a:rPr lang="en" sz="1800" b="1" i="0" u="none" strike="noStrike" cap="none">
                <a:solidFill>
                  <a:srgbClr val="FFFFFF"/>
                </a:solidFill>
                <a:latin typeface="Open Sans"/>
                <a:ea typeface="Open Sans"/>
                <a:cs typeface="Open Sans"/>
                <a:sym typeface="Open Sans"/>
              </a:rPr>
              <a:t>student names </a:t>
            </a:r>
            <a:r>
              <a:rPr lang="en" sz="1800" b="0" i="0" u="none" strike="noStrike" cap="none">
                <a:solidFill>
                  <a:srgbClr val="FFFFFF"/>
                </a:solidFill>
                <a:latin typeface="Open Sans"/>
                <a:ea typeface="Open Sans"/>
                <a:cs typeface="Open Sans"/>
                <a:sym typeface="Open Sans"/>
              </a:rPr>
              <a:t>for individual awards</a:t>
            </a:r>
            <a:endParaRPr sz="1800" b="0" i="0" u="none" strike="noStrike" cap="none">
              <a:solidFill>
                <a:srgbClr val="FFFFFF"/>
              </a:solidFill>
              <a:latin typeface="Open Sans"/>
              <a:ea typeface="Open Sans"/>
              <a:cs typeface="Open Sans"/>
              <a:sym typeface="Open Sans"/>
            </a:endParaRPr>
          </a:p>
        </p:txBody>
      </p:sp>
      <p:pic>
        <p:nvPicPr>
          <p:cNvPr id="369" name="Google Shape;369;p57"/>
          <p:cNvPicPr preferRelativeResize="0"/>
          <p:nvPr/>
        </p:nvPicPr>
        <p:blipFill rotWithShape="1">
          <a:blip r:embed="rId3">
            <a:alphaModFix/>
          </a:blip>
          <a:srcRect t="14928" b="56840"/>
          <a:stretch/>
        </p:blipFill>
        <p:spPr>
          <a:xfrm>
            <a:off x="3454989" y="1335663"/>
            <a:ext cx="5003211" cy="2472177"/>
          </a:xfrm>
          <a:prstGeom prst="rect">
            <a:avLst/>
          </a:prstGeom>
          <a:noFill/>
          <a:ln w="9525" cap="flat" cmpd="sng">
            <a:solidFill>
              <a:srgbClr val="BFBFBF"/>
            </a:solidFill>
            <a:prstDash val="solid"/>
            <a:miter lim="800000"/>
            <a:headEnd type="none" w="sm" len="sm"/>
            <a:tailEnd type="none" w="sm" len="sm"/>
          </a:ln>
        </p:spPr>
      </p:pic>
      <p:sp>
        <p:nvSpPr>
          <p:cNvPr id="370" name="Google Shape;370;p57"/>
          <p:cNvSpPr txBox="1"/>
          <p:nvPr/>
        </p:nvSpPr>
        <p:spPr>
          <a:xfrm>
            <a:off x="5119029" y="484787"/>
            <a:ext cx="1736628" cy="36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294667"/>
                </a:solidFill>
                <a:latin typeface="Open Sans SemiBold"/>
                <a:ea typeface="Open Sans SemiBold"/>
                <a:cs typeface="Open Sans SemiBold"/>
                <a:sym typeface="Open Sans SemiBold"/>
              </a:rPr>
              <a:t>  Prosecution</a:t>
            </a:r>
            <a:endParaRPr sz="1800" b="0" i="0" u="none" strike="noStrike" cap="none">
              <a:solidFill>
                <a:srgbClr val="294667"/>
              </a:solidFill>
              <a:latin typeface="Open Sans SemiBold"/>
              <a:ea typeface="Open Sans SemiBold"/>
              <a:cs typeface="Open Sans SemiBold"/>
              <a:sym typeface="Open Sans SemiBold"/>
            </a:endParaRPr>
          </a:p>
        </p:txBody>
      </p:sp>
      <p:sp>
        <p:nvSpPr>
          <p:cNvPr id="371" name="Google Shape;371;p57"/>
          <p:cNvSpPr/>
          <p:nvPr/>
        </p:nvSpPr>
        <p:spPr>
          <a:xfrm>
            <a:off x="5980345" y="1666775"/>
            <a:ext cx="2078475" cy="1997700"/>
          </a:xfrm>
          <a:prstGeom prst="rect">
            <a:avLst/>
          </a:prstGeom>
          <a:noFill/>
          <a:ln w="38100" cap="flat" cmpd="sng">
            <a:solidFill>
              <a:srgbClr val="29466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57"/>
          <p:cNvSpPr/>
          <p:nvPr/>
        </p:nvSpPr>
        <p:spPr>
          <a:xfrm>
            <a:off x="3733800" y="1666775"/>
            <a:ext cx="2222794" cy="899000"/>
          </a:xfrm>
          <a:prstGeom prst="rect">
            <a:avLst/>
          </a:prstGeom>
          <a:noFill/>
          <a:ln w="38100" cap="flat" cmpd="sng">
            <a:solidFill>
              <a:srgbClr val="29466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57"/>
          <p:cNvSpPr/>
          <p:nvPr/>
        </p:nvSpPr>
        <p:spPr>
          <a:xfrm>
            <a:off x="3733800" y="2665625"/>
            <a:ext cx="2222794" cy="998850"/>
          </a:xfrm>
          <a:prstGeom prst="rect">
            <a:avLst/>
          </a:prstGeom>
          <a:no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57"/>
          <p:cNvSpPr txBox="1"/>
          <p:nvPr/>
        </p:nvSpPr>
        <p:spPr>
          <a:xfrm>
            <a:off x="5486400" y="4340875"/>
            <a:ext cx="1964137" cy="36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accent6"/>
                </a:solidFill>
                <a:latin typeface="Open Sans SemiBold"/>
                <a:ea typeface="Open Sans SemiBold"/>
                <a:cs typeface="Open Sans SemiBold"/>
                <a:sym typeface="Open Sans SemiBold"/>
              </a:rPr>
              <a:t>Defense</a:t>
            </a:r>
            <a:endParaRPr sz="1800" b="0" i="0" u="none" strike="noStrike" cap="none">
              <a:solidFill>
                <a:schemeClr val="accent6"/>
              </a:solidFill>
              <a:latin typeface="Open Sans SemiBold"/>
              <a:ea typeface="Open Sans SemiBold"/>
              <a:cs typeface="Open Sans SemiBold"/>
              <a:sym typeface="Open Sans SemiBold"/>
            </a:endParaRPr>
          </a:p>
        </p:txBody>
      </p:sp>
      <p:sp>
        <p:nvSpPr>
          <p:cNvPr id="375" name="Google Shape;375;p57"/>
          <p:cNvSpPr/>
          <p:nvPr/>
        </p:nvSpPr>
        <p:spPr>
          <a:xfrm rot="2700000">
            <a:off x="5501690" y="730977"/>
            <a:ext cx="202611" cy="978408"/>
          </a:xfrm>
          <a:prstGeom prst="downArrow">
            <a:avLst>
              <a:gd name="adj1" fmla="val 50000"/>
              <a:gd name="adj2" fmla="val 50000"/>
            </a:avLst>
          </a:prstGeom>
          <a:solidFill>
            <a:schemeClr val="accent1">
              <a:alpha val="49803"/>
            </a:schemeClr>
          </a:solidFill>
          <a:ln w="25400" cap="flat" cmpd="sng">
            <a:solidFill>
              <a:srgbClr val="1836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6" name="Google Shape;376;p57"/>
          <p:cNvSpPr/>
          <p:nvPr/>
        </p:nvSpPr>
        <p:spPr>
          <a:xfrm rot="-2700000">
            <a:off x="6336797" y="730978"/>
            <a:ext cx="202611" cy="978408"/>
          </a:xfrm>
          <a:prstGeom prst="downArrow">
            <a:avLst>
              <a:gd name="adj1" fmla="val 50000"/>
              <a:gd name="adj2" fmla="val 50000"/>
            </a:avLst>
          </a:prstGeom>
          <a:solidFill>
            <a:schemeClr val="accent1">
              <a:alpha val="49803"/>
            </a:schemeClr>
          </a:solidFill>
          <a:ln w="25400" cap="flat" cmpd="sng">
            <a:solidFill>
              <a:srgbClr val="1836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7" name="Google Shape;377;p57"/>
          <p:cNvSpPr/>
          <p:nvPr/>
        </p:nvSpPr>
        <p:spPr>
          <a:xfrm rot="8100000">
            <a:off x="5435277" y="3583309"/>
            <a:ext cx="202611" cy="978408"/>
          </a:xfrm>
          <a:prstGeom prst="downArrow">
            <a:avLst>
              <a:gd name="adj1" fmla="val 50000"/>
              <a:gd name="adj2" fmla="val 50000"/>
            </a:avLst>
          </a:prstGeom>
          <a:solidFill>
            <a:schemeClr val="accent6">
              <a:alpha val="49803"/>
            </a:schemeClr>
          </a:solidFill>
          <a:ln w="25400" cap="flat" cmpd="sng">
            <a:solidFill>
              <a:srgbClr val="3F15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0"/>
        <p:cNvGrpSpPr/>
        <p:nvPr/>
      </p:nvGrpSpPr>
      <p:grpSpPr>
        <a:xfrm>
          <a:off x="0" y="0"/>
          <a:ext cx="0" cy="0"/>
          <a:chOff x="0" y="0"/>
          <a:chExt cx="0" cy="0"/>
        </a:xfrm>
      </p:grpSpPr>
      <p:sp>
        <p:nvSpPr>
          <p:cNvPr id="171" name="Google Shape;171;p31"/>
          <p:cNvSpPr txBox="1">
            <a:spLocks noGrp="1"/>
          </p:cNvSpPr>
          <p:nvPr>
            <p:ph type="ctrTitle"/>
          </p:nvPr>
        </p:nvSpPr>
        <p:spPr>
          <a:xfrm>
            <a:off x="5020500" y="2251075"/>
            <a:ext cx="3818700" cy="1159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b="0">
                <a:latin typeface="Open Sans SemiBold"/>
                <a:ea typeface="Open Sans SemiBold"/>
                <a:cs typeface="Open Sans SemiBold"/>
                <a:sym typeface="Open Sans SemiBold"/>
              </a:rPr>
              <a:t>TRIAL STRUCTURE &amp; WHAT TO EXPECT</a:t>
            </a:r>
            <a:endParaRPr b="0">
              <a:latin typeface="Open Sans SemiBold"/>
              <a:ea typeface="Open Sans SemiBold"/>
              <a:cs typeface="Open Sans SemiBold"/>
              <a:sym typeface="Open Sans SemiBold"/>
            </a:endParaRPr>
          </a:p>
        </p:txBody>
      </p:sp>
      <p:sp>
        <p:nvSpPr>
          <p:cNvPr id="172" name="Google Shape;172;p31"/>
          <p:cNvSpPr txBox="1">
            <a:spLocks noGrp="1"/>
          </p:cNvSpPr>
          <p:nvPr>
            <p:ph type="subTitle" idx="1"/>
          </p:nvPr>
        </p:nvSpPr>
        <p:spPr>
          <a:xfrm>
            <a:off x="5020500" y="3602050"/>
            <a:ext cx="3675000" cy="573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Learning about the mock trial world</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1"/>
        <p:cNvGrpSpPr/>
        <p:nvPr/>
      </p:nvGrpSpPr>
      <p:grpSpPr>
        <a:xfrm>
          <a:off x="0" y="0"/>
          <a:ext cx="0" cy="0"/>
          <a:chOff x="0" y="0"/>
          <a:chExt cx="0" cy="0"/>
        </a:xfrm>
      </p:grpSpPr>
      <p:sp>
        <p:nvSpPr>
          <p:cNvPr id="382" name="Google Shape;382;p58"/>
          <p:cNvSpPr txBox="1">
            <a:spLocks noGrp="1"/>
          </p:cNvSpPr>
          <p:nvPr>
            <p:ph type="title"/>
          </p:nvPr>
        </p:nvSpPr>
        <p:spPr>
          <a:xfrm>
            <a:off x="434706" y="796375"/>
            <a:ext cx="5218800" cy="669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sz="2400"/>
              <a:t>Giving Comments</a:t>
            </a:r>
            <a:endParaRPr sz="2400"/>
          </a:p>
        </p:txBody>
      </p:sp>
      <p:sp>
        <p:nvSpPr>
          <p:cNvPr id="383" name="Google Shape;383;p58"/>
          <p:cNvSpPr txBox="1">
            <a:spLocks noGrp="1"/>
          </p:cNvSpPr>
          <p:nvPr>
            <p:ph type="body" idx="1"/>
          </p:nvPr>
        </p:nvSpPr>
        <p:spPr>
          <a:xfrm>
            <a:off x="434325" y="1815750"/>
            <a:ext cx="5166000" cy="288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400"/>
              <a:buNone/>
            </a:pPr>
            <a:r>
              <a:rPr lang="en" sz="2400"/>
              <a:t>Students will receive copies of the written comments after the competition</a:t>
            </a:r>
            <a:endParaRPr sz="2400"/>
          </a:p>
          <a:p>
            <a:pPr marL="0" lvl="0" indent="0" algn="l" rtl="0">
              <a:lnSpc>
                <a:spcPct val="100000"/>
              </a:lnSpc>
              <a:spcBef>
                <a:spcPts val="600"/>
              </a:spcBef>
              <a:spcAft>
                <a:spcPts val="0"/>
              </a:spcAft>
              <a:buSzPts val="1400"/>
              <a:buNone/>
            </a:pPr>
            <a:endParaRPr sz="2400"/>
          </a:p>
          <a:p>
            <a:pPr marL="0" lvl="0" indent="0" algn="l" rtl="0">
              <a:lnSpc>
                <a:spcPct val="100000"/>
              </a:lnSpc>
              <a:spcBef>
                <a:spcPts val="600"/>
              </a:spcBef>
              <a:spcAft>
                <a:spcPts val="0"/>
              </a:spcAft>
              <a:buSzPts val="1400"/>
              <a:buNone/>
            </a:pPr>
            <a:r>
              <a:rPr lang="en" sz="2400"/>
              <a:t>After the trial is complete, please provide a few minutes of general verbal feedback</a:t>
            </a:r>
            <a:endParaRPr sz="2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7"/>
        <p:cNvGrpSpPr/>
        <p:nvPr/>
      </p:nvGrpSpPr>
      <p:grpSpPr>
        <a:xfrm>
          <a:off x="0" y="0"/>
          <a:ext cx="0" cy="0"/>
          <a:chOff x="0" y="0"/>
          <a:chExt cx="0" cy="0"/>
        </a:xfrm>
      </p:grpSpPr>
      <p:sp>
        <p:nvSpPr>
          <p:cNvPr id="388" name="Google Shape;388;p59"/>
          <p:cNvSpPr txBox="1">
            <a:spLocks noGrp="1"/>
          </p:cNvSpPr>
          <p:nvPr>
            <p:ph type="ctrTitle"/>
          </p:nvPr>
        </p:nvSpPr>
        <p:spPr>
          <a:xfrm>
            <a:off x="5020500" y="2251075"/>
            <a:ext cx="3675000" cy="1159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b="0">
                <a:latin typeface="Open Sans SemiBold"/>
                <a:ea typeface="Open Sans SemiBold"/>
                <a:cs typeface="Open Sans SemiBold"/>
                <a:sym typeface="Open Sans SemiBold"/>
              </a:rPr>
              <a:t>TIMEKEEPING &amp; OTHER RULES</a:t>
            </a:r>
            <a:endParaRPr b="0">
              <a:latin typeface="Open Sans SemiBold"/>
              <a:ea typeface="Open Sans SemiBold"/>
              <a:cs typeface="Open Sans SemiBold"/>
              <a:sym typeface="Open Sans SemiBo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2"/>
        <p:cNvGrpSpPr/>
        <p:nvPr/>
      </p:nvGrpSpPr>
      <p:grpSpPr>
        <a:xfrm>
          <a:off x="0" y="0"/>
          <a:ext cx="0" cy="0"/>
          <a:chOff x="0" y="0"/>
          <a:chExt cx="0" cy="0"/>
        </a:xfrm>
      </p:grpSpPr>
      <p:sp>
        <p:nvSpPr>
          <p:cNvPr id="393" name="Google Shape;393;p60"/>
          <p:cNvSpPr txBox="1">
            <a:spLocks noGrp="1"/>
          </p:cNvSpPr>
          <p:nvPr>
            <p:ph type="title"/>
          </p:nvPr>
        </p:nvSpPr>
        <p:spPr>
          <a:xfrm>
            <a:off x="433768" y="285750"/>
            <a:ext cx="3692400" cy="768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sz="2400"/>
              <a:t>Timekeepers</a:t>
            </a:r>
            <a:endParaRPr sz="2400"/>
          </a:p>
        </p:txBody>
      </p:sp>
      <p:sp>
        <p:nvSpPr>
          <p:cNvPr id="394" name="Google Shape;394;p60"/>
          <p:cNvSpPr txBox="1">
            <a:spLocks noGrp="1"/>
          </p:cNvSpPr>
          <p:nvPr>
            <p:ph type="body" idx="1"/>
          </p:nvPr>
        </p:nvSpPr>
        <p:spPr>
          <a:xfrm>
            <a:off x="433768" y="1428750"/>
            <a:ext cx="3692400" cy="334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800"/>
              <a:buNone/>
            </a:pPr>
            <a:r>
              <a:rPr lang="en" sz="1700"/>
              <a:t>Students act as timekeepers</a:t>
            </a:r>
            <a:endParaRPr sz="1700"/>
          </a:p>
          <a:p>
            <a:pPr marL="0" lvl="0" indent="0" algn="l" rtl="0">
              <a:lnSpc>
                <a:spcPct val="100000"/>
              </a:lnSpc>
              <a:spcBef>
                <a:spcPts val="600"/>
              </a:spcBef>
              <a:spcAft>
                <a:spcPts val="0"/>
              </a:spcAft>
              <a:buSzPts val="1800"/>
              <a:buNone/>
            </a:pPr>
            <a:endParaRPr sz="1000"/>
          </a:p>
          <a:p>
            <a:pPr marL="0" lvl="0" indent="0" algn="l" rtl="0">
              <a:lnSpc>
                <a:spcPct val="100000"/>
              </a:lnSpc>
              <a:spcBef>
                <a:spcPts val="600"/>
              </a:spcBef>
              <a:spcAft>
                <a:spcPts val="0"/>
              </a:spcAft>
              <a:buSzPts val="1800"/>
              <a:buNone/>
            </a:pPr>
            <a:r>
              <a:rPr lang="en" sz="1700"/>
              <a:t>The trial has a 3-hour time limit, and each part of the trial has specific time limits</a:t>
            </a:r>
            <a:endParaRPr/>
          </a:p>
          <a:p>
            <a:pPr marL="0" lvl="0" indent="0" algn="l" rtl="0">
              <a:lnSpc>
                <a:spcPct val="100000"/>
              </a:lnSpc>
              <a:spcBef>
                <a:spcPts val="600"/>
              </a:spcBef>
              <a:spcAft>
                <a:spcPts val="0"/>
              </a:spcAft>
              <a:buSzPts val="1800"/>
              <a:buNone/>
            </a:pPr>
            <a:endParaRPr sz="1000"/>
          </a:p>
          <a:p>
            <a:pPr marL="0" lvl="0" indent="0" algn="l" rtl="0">
              <a:lnSpc>
                <a:spcPct val="100000"/>
              </a:lnSpc>
              <a:spcBef>
                <a:spcPts val="600"/>
              </a:spcBef>
              <a:spcAft>
                <a:spcPts val="0"/>
              </a:spcAft>
              <a:buSzPts val="1800"/>
              <a:buNone/>
            </a:pPr>
            <a:r>
              <a:rPr lang="en" sz="1700"/>
              <a:t>Please enforce time limits when informed of them to avoid exceeding the “all-loss time”</a:t>
            </a:r>
            <a:endParaRPr sz="17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8"/>
        <p:cNvGrpSpPr/>
        <p:nvPr/>
      </p:nvGrpSpPr>
      <p:grpSpPr>
        <a:xfrm>
          <a:off x="0" y="0"/>
          <a:ext cx="0" cy="0"/>
          <a:chOff x="0" y="0"/>
          <a:chExt cx="0" cy="0"/>
        </a:xfrm>
      </p:grpSpPr>
      <p:sp>
        <p:nvSpPr>
          <p:cNvPr id="399" name="Google Shape;399;p61"/>
          <p:cNvSpPr txBox="1">
            <a:spLocks noGrp="1"/>
          </p:cNvSpPr>
          <p:nvPr>
            <p:ph type="title"/>
          </p:nvPr>
        </p:nvSpPr>
        <p:spPr>
          <a:xfrm>
            <a:off x="433768" y="693650"/>
            <a:ext cx="3692400" cy="768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sz="2400"/>
              <a:t>Anonymity &amp; Spectators</a:t>
            </a:r>
            <a:endParaRPr sz="2400"/>
          </a:p>
        </p:txBody>
      </p:sp>
      <p:sp>
        <p:nvSpPr>
          <p:cNvPr id="400" name="Google Shape;400;p61"/>
          <p:cNvSpPr txBox="1">
            <a:spLocks noGrp="1"/>
          </p:cNvSpPr>
          <p:nvPr>
            <p:ph type="body" idx="1"/>
          </p:nvPr>
        </p:nvSpPr>
        <p:spPr>
          <a:xfrm>
            <a:off x="433775" y="1767750"/>
            <a:ext cx="3692400" cy="3158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800"/>
              <a:buNone/>
            </a:pPr>
            <a:r>
              <a:rPr lang="en" sz="2000"/>
              <a:t>Students’ school identity should remain anonymous until after the round</a:t>
            </a:r>
            <a:endParaRPr sz="2000"/>
          </a:p>
          <a:p>
            <a:pPr marL="0" lvl="0" indent="0" algn="l" rtl="0">
              <a:lnSpc>
                <a:spcPct val="100000"/>
              </a:lnSpc>
              <a:spcBef>
                <a:spcPts val="600"/>
              </a:spcBef>
              <a:spcAft>
                <a:spcPts val="0"/>
              </a:spcAft>
              <a:buSzPts val="1800"/>
              <a:buNone/>
            </a:pPr>
            <a:endParaRPr sz="2000"/>
          </a:p>
          <a:p>
            <a:pPr marL="0" lvl="0" indent="0" algn="l" rtl="0">
              <a:lnSpc>
                <a:spcPct val="100000"/>
              </a:lnSpc>
              <a:spcBef>
                <a:spcPts val="600"/>
              </a:spcBef>
              <a:spcAft>
                <a:spcPts val="0"/>
              </a:spcAft>
              <a:buSzPts val="1800"/>
              <a:buNone/>
            </a:pPr>
            <a:r>
              <a:rPr lang="en" sz="2000"/>
              <a:t>All trials are public; don’t assume the identity of the teams based on who enters the courtroom</a:t>
            </a:r>
            <a:endParaRPr sz="2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4"/>
        <p:cNvGrpSpPr/>
        <p:nvPr/>
      </p:nvGrpSpPr>
      <p:grpSpPr>
        <a:xfrm>
          <a:off x="0" y="0"/>
          <a:ext cx="0" cy="0"/>
          <a:chOff x="0" y="0"/>
          <a:chExt cx="0" cy="0"/>
        </a:xfrm>
      </p:grpSpPr>
      <p:sp>
        <p:nvSpPr>
          <p:cNvPr id="405" name="Google Shape;405;p62"/>
          <p:cNvSpPr txBox="1">
            <a:spLocks noGrp="1"/>
          </p:cNvSpPr>
          <p:nvPr>
            <p:ph type="title"/>
          </p:nvPr>
        </p:nvSpPr>
        <p:spPr>
          <a:xfrm>
            <a:off x="433768" y="693650"/>
            <a:ext cx="3692400" cy="768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sz="2400"/>
              <a:t>Conflicts</a:t>
            </a:r>
            <a:endParaRPr sz="2400"/>
          </a:p>
        </p:txBody>
      </p:sp>
      <p:sp>
        <p:nvSpPr>
          <p:cNvPr id="406" name="Google Shape;406;p62"/>
          <p:cNvSpPr txBox="1">
            <a:spLocks noGrp="1"/>
          </p:cNvSpPr>
          <p:nvPr>
            <p:ph type="body" idx="1"/>
          </p:nvPr>
        </p:nvSpPr>
        <p:spPr>
          <a:xfrm>
            <a:off x="433768" y="1585101"/>
            <a:ext cx="3692400" cy="334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800"/>
              <a:buNone/>
            </a:pPr>
            <a:r>
              <a:rPr lang="en" sz="1700"/>
              <a:t>If you have </a:t>
            </a:r>
            <a:r>
              <a:rPr lang="en" sz="1700" b="1"/>
              <a:t>already judged a team at this particular tournament</a:t>
            </a:r>
            <a:r>
              <a:rPr lang="en" sz="1700"/>
              <a:t>, please DON’T start the trial; inform tournament staff</a:t>
            </a:r>
            <a:endParaRPr/>
          </a:p>
          <a:p>
            <a:pPr marL="0" lvl="0" indent="0" algn="l" rtl="0">
              <a:lnSpc>
                <a:spcPct val="100000"/>
              </a:lnSpc>
              <a:spcBef>
                <a:spcPts val="600"/>
              </a:spcBef>
              <a:spcAft>
                <a:spcPts val="0"/>
              </a:spcAft>
              <a:buSzPts val="1800"/>
              <a:buNone/>
            </a:pPr>
            <a:endParaRPr sz="1700"/>
          </a:p>
          <a:p>
            <a:pPr marL="0" lvl="0" indent="0" algn="l" rtl="0">
              <a:lnSpc>
                <a:spcPct val="100000"/>
              </a:lnSpc>
              <a:spcBef>
                <a:spcPts val="600"/>
              </a:spcBef>
              <a:spcAft>
                <a:spcPts val="0"/>
              </a:spcAft>
              <a:buSzPts val="1800"/>
              <a:buNone/>
            </a:pPr>
            <a:r>
              <a:rPr lang="en" sz="1700"/>
              <a:t>If you are </a:t>
            </a:r>
            <a:r>
              <a:rPr lang="en" sz="1700" b="1"/>
              <a:t>affiliated with the team</a:t>
            </a:r>
            <a:r>
              <a:rPr lang="en" sz="1700"/>
              <a:t> (e.g., your child is on the team), please DON’T start the trial; inform the event representative</a:t>
            </a:r>
            <a:endParaRPr sz="17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0"/>
        <p:cNvGrpSpPr/>
        <p:nvPr/>
      </p:nvGrpSpPr>
      <p:grpSpPr>
        <a:xfrm>
          <a:off x="0" y="0"/>
          <a:ext cx="0" cy="0"/>
          <a:chOff x="0" y="0"/>
          <a:chExt cx="0" cy="0"/>
        </a:xfrm>
      </p:grpSpPr>
      <p:sp>
        <p:nvSpPr>
          <p:cNvPr id="411" name="Google Shape;411;p63"/>
          <p:cNvSpPr txBox="1">
            <a:spLocks noGrp="1"/>
          </p:cNvSpPr>
          <p:nvPr>
            <p:ph type="title"/>
          </p:nvPr>
        </p:nvSpPr>
        <p:spPr>
          <a:xfrm>
            <a:off x="442405" y="1045150"/>
            <a:ext cx="2147400" cy="674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sz="1800"/>
              <a:t>What happens next?</a:t>
            </a:r>
            <a:endParaRPr sz="1800"/>
          </a:p>
        </p:txBody>
      </p:sp>
      <p:sp>
        <p:nvSpPr>
          <p:cNvPr id="412" name="Google Shape;412;p63"/>
          <p:cNvSpPr txBox="1"/>
          <p:nvPr/>
        </p:nvSpPr>
        <p:spPr>
          <a:xfrm>
            <a:off x="3585225" y="1282950"/>
            <a:ext cx="5202000" cy="257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 sz="6000" b="0" i="0" u="none" strike="noStrike" cap="none">
                <a:solidFill>
                  <a:srgbClr val="FFFFFF"/>
                </a:solidFill>
                <a:latin typeface="Open Sans SemiBold"/>
                <a:ea typeface="Open Sans SemiBold"/>
                <a:cs typeface="Open Sans SemiBold"/>
                <a:sym typeface="Open Sans SemiBold"/>
              </a:rPr>
              <a:t>Questions &amp; Judging Assignments!</a:t>
            </a:r>
            <a:endParaRPr sz="6000" b="0" i="0" u="none" strike="noStrike" cap="none">
              <a:solidFill>
                <a:srgbClr val="FFFFFF"/>
              </a:solidFill>
              <a:latin typeface="Open Sans SemiBold"/>
              <a:ea typeface="Open Sans SemiBold"/>
              <a:cs typeface="Open Sans SemiBold"/>
              <a:sym typeface="Open Sans SemiBo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4"/>
          <p:cNvSpPr txBox="1">
            <a:spLocks noGrp="1"/>
          </p:cNvSpPr>
          <p:nvPr>
            <p:ph type="ctrTitle"/>
          </p:nvPr>
        </p:nvSpPr>
        <p:spPr>
          <a:xfrm>
            <a:off x="3679325" y="2753850"/>
            <a:ext cx="4903800" cy="1159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FFFFFF"/>
              </a:buClr>
              <a:buSzPts val="3600"/>
              <a:buFont typeface="Open Sans"/>
              <a:buNone/>
            </a:pPr>
            <a:r>
              <a:rPr lang="en"/>
              <a:t>Thanks!</a:t>
            </a:r>
            <a:endParaRPr/>
          </a:p>
        </p:txBody>
      </p:sp>
      <p:pic>
        <p:nvPicPr>
          <p:cNvPr id="418" name="Google Shape;418;p64" descr="Logo&#10;&#10;Description automatically generated"/>
          <p:cNvPicPr preferRelativeResize="0"/>
          <p:nvPr/>
        </p:nvPicPr>
        <p:blipFill rotWithShape="1">
          <a:blip r:embed="rId3">
            <a:alphaModFix/>
          </a:blip>
          <a:srcRect/>
          <a:stretch/>
        </p:blipFill>
        <p:spPr>
          <a:xfrm>
            <a:off x="914400" y="1962150"/>
            <a:ext cx="1828800" cy="1828800"/>
          </a:xfrm>
          <a:prstGeom prst="rect">
            <a:avLst/>
          </a:prstGeom>
          <a:noFill/>
          <a:ln>
            <a:noFill/>
          </a:ln>
        </p:spPr>
      </p:pic>
      <p:pic>
        <p:nvPicPr>
          <p:cNvPr id="3" name="Picture 2">
            <a:extLst>
              <a:ext uri="{FF2B5EF4-FFF2-40B4-BE49-F238E27FC236}">
                <a16:creationId xmlns:a16="http://schemas.microsoft.com/office/drawing/2014/main" id="{62EC3805-7BC7-57F6-E16A-6D480D69EEF4}"/>
              </a:ext>
            </a:extLst>
          </p:cNvPr>
          <p:cNvPicPr>
            <a:picLocks noChangeAspect="1"/>
          </p:cNvPicPr>
          <p:nvPr/>
        </p:nvPicPr>
        <p:blipFill>
          <a:blip r:embed="rId4"/>
          <a:stretch>
            <a:fillRect/>
          </a:stretch>
        </p:blipFill>
        <p:spPr>
          <a:xfrm>
            <a:off x="685800" y="1733550"/>
            <a:ext cx="2286000" cy="2286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6"/>
        <p:cNvGrpSpPr/>
        <p:nvPr/>
      </p:nvGrpSpPr>
      <p:grpSpPr>
        <a:xfrm>
          <a:off x="0" y="0"/>
          <a:ext cx="0" cy="0"/>
          <a:chOff x="0" y="0"/>
          <a:chExt cx="0" cy="0"/>
        </a:xfrm>
      </p:grpSpPr>
      <p:sp>
        <p:nvSpPr>
          <p:cNvPr id="177" name="Google Shape;177;p32"/>
          <p:cNvSpPr txBox="1">
            <a:spLocks noGrp="1"/>
          </p:cNvSpPr>
          <p:nvPr>
            <p:ph type="ctrTitle" idx="4294967295"/>
          </p:nvPr>
        </p:nvSpPr>
        <p:spPr>
          <a:xfrm>
            <a:off x="0" y="769938"/>
            <a:ext cx="9144000" cy="78263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294667"/>
              </a:buClr>
              <a:buSzPts val="1400"/>
              <a:buFont typeface="Merriweather"/>
              <a:buNone/>
            </a:pPr>
            <a:r>
              <a:rPr lang="en" sz="3600" b="0" i="0" u="none" strike="noStrike" cap="none">
                <a:solidFill>
                  <a:srgbClr val="FFFFFF"/>
                </a:solidFill>
                <a:latin typeface="Open Sans SemiBold"/>
                <a:ea typeface="Open Sans SemiBold"/>
                <a:cs typeface="Open Sans SemiBold"/>
                <a:sym typeface="Open Sans SemiBold"/>
              </a:rPr>
              <a:t>What is mock trial?</a:t>
            </a:r>
            <a:endParaRPr sz="3600" b="0" i="0" u="none" strike="noStrike" cap="none">
              <a:solidFill>
                <a:srgbClr val="FFFFFF"/>
              </a:solidFill>
              <a:latin typeface="Open Sans SemiBold"/>
              <a:ea typeface="Open Sans SemiBold"/>
              <a:cs typeface="Open Sans SemiBold"/>
              <a:sym typeface="Open Sans SemiBold"/>
            </a:endParaRPr>
          </a:p>
        </p:txBody>
      </p:sp>
      <p:sp>
        <p:nvSpPr>
          <p:cNvPr id="178" name="Google Shape;178;p32"/>
          <p:cNvSpPr txBox="1">
            <a:spLocks noGrp="1"/>
          </p:cNvSpPr>
          <p:nvPr>
            <p:ph type="subTitle" idx="4294967295"/>
          </p:nvPr>
        </p:nvSpPr>
        <p:spPr>
          <a:xfrm>
            <a:off x="152400" y="1552575"/>
            <a:ext cx="8839200" cy="16446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chemeClr val="dk1"/>
              </a:buClr>
              <a:buSzPts val="1100"/>
              <a:buFont typeface="Arial"/>
              <a:buNone/>
            </a:pPr>
            <a:r>
              <a:rPr lang="en" sz="2000" b="0" i="0" u="none" strike="noStrike" cap="none">
                <a:solidFill>
                  <a:srgbClr val="FFFFFF"/>
                </a:solidFill>
                <a:latin typeface="Open Sans"/>
                <a:ea typeface="Open Sans"/>
                <a:cs typeface="Open Sans"/>
                <a:sym typeface="Open Sans"/>
              </a:rPr>
              <a:t>Mock trial is a simulation of a</a:t>
            </a:r>
            <a:r>
              <a:rPr lang="en" sz="2000" b="1" i="0" u="none" strike="noStrike" cap="none">
                <a:solidFill>
                  <a:srgbClr val="FFFFFF"/>
                </a:solidFill>
                <a:latin typeface="Open Sans"/>
                <a:ea typeface="Open Sans"/>
                <a:cs typeface="Open Sans"/>
                <a:sym typeface="Open Sans"/>
              </a:rPr>
              <a:t> jury trial</a:t>
            </a:r>
            <a:r>
              <a:rPr lang="en" sz="2000" b="0" i="0" u="none" strike="noStrike" cap="none">
                <a:solidFill>
                  <a:srgbClr val="FFFFFF"/>
                </a:solidFill>
                <a:latin typeface="Open Sans"/>
                <a:ea typeface="Open Sans"/>
                <a:cs typeface="Open Sans"/>
                <a:sym typeface="Open Sans"/>
              </a:rPr>
              <a:t> where students </a:t>
            </a:r>
            <a:r>
              <a:rPr lang="en" sz="2000" b="1" i="0" u="none" strike="noStrike" cap="none">
                <a:solidFill>
                  <a:srgbClr val="FFFFFF"/>
                </a:solidFill>
                <a:latin typeface="Open Sans"/>
                <a:ea typeface="Open Sans"/>
                <a:cs typeface="Open Sans"/>
                <a:sym typeface="Open Sans"/>
              </a:rPr>
              <a:t>portray attorneys and witnesses</a:t>
            </a:r>
            <a:r>
              <a:rPr lang="en" sz="2000" b="0" i="0" u="none" strike="noStrike" cap="none">
                <a:solidFill>
                  <a:srgbClr val="FFFFFF"/>
                </a:solidFill>
                <a:latin typeface="Open Sans"/>
                <a:ea typeface="Open Sans"/>
                <a:cs typeface="Open Sans"/>
                <a:sym typeface="Open Sans"/>
              </a:rPr>
              <a:t>. The trial happens in the fictional jurisdiction of </a:t>
            </a:r>
            <a:r>
              <a:rPr lang="en" sz="2000" b="1" i="0" u="none" strike="noStrike" cap="none">
                <a:solidFill>
                  <a:srgbClr val="FFFFFF"/>
                </a:solidFill>
                <a:latin typeface="Open Sans"/>
                <a:ea typeface="Open Sans"/>
                <a:cs typeface="Open Sans"/>
                <a:sym typeface="Open Sans"/>
              </a:rPr>
              <a:t>Midlands</a:t>
            </a:r>
            <a:r>
              <a:rPr lang="en" sz="2000" b="0" i="0" u="none" strike="noStrike" cap="none">
                <a:solidFill>
                  <a:srgbClr val="FFFFFF"/>
                </a:solidFill>
                <a:latin typeface="Open Sans"/>
                <a:ea typeface="Open Sans"/>
                <a:cs typeface="Open Sans"/>
                <a:sym typeface="Open Sans"/>
              </a:rPr>
              <a:t>, which has its own:</a:t>
            </a:r>
            <a:endParaRPr sz="2000" b="0" i="0" u="none" strike="noStrike" cap="none">
              <a:solidFill>
                <a:srgbClr val="FFFFFF"/>
              </a:solidFill>
              <a:latin typeface="Open Sans"/>
              <a:ea typeface="Open Sans"/>
              <a:cs typeface="Open Sans"/>
              <a:sym typeface="Open Sans"/>
            </a:endParaRPr>
          </a:p>
          <a:p>
            <a:pPr marL="0" marR="0" lvl="0" indent="0" algn="ctr" rtl="0">
              <a:lnSpc>
                <a:spcPct val="100000"/>
              </a:lnSpc>
              <a:spcBef>
                <a:spcPts val="600"/>
              </a:spcBef>
              <a:spcAft>
                <a:spcPts val="0"/>
              </a:spcAft>
              <a:buClr>
                <a:schemeClr val="dk1"/>
              </a:buClr>
              <a:buSzPts val="1100"/>
              <a:buFont typeface="Arial"/>
              <a:buNone/>
            </a:pPr>
            <a:endParaRPr sz="2000" b="0" i="0" u="none" strike="noStrike" cap="none">
              <a:solidFill>
                <a:srgbClr val="FFFFFF"/>
              </a:solidFill>
              <a:latin typeface="Open Sans"/>
              <a:ea typeface="Open Sans"/>
              <a:cs typeface="Open Sans"/>
              <a:sym typeface="Open Sans"/>
            </a:endParaRPr>
          </a:p>
          <a:p>
            <a:pPr marL="0" marR="0" lvl="0" indent="0" algn="ctr" rtl="0">
              <a:lnSpc>
                <a:spcPct val="100000"/>
              </a:lnSpc>
              <a:spcBef>
                <a:spcPts val="600"/>
              </a:spcBef>
              <a:spcAft>
                <a:spcPts val="0"/>
              </a:spcAft>
              <a:buClr>
                <a:schemeClr val="dk1"/>
              </a:buClr>
              <a:buSzPts val="1100"/>
              <a:buFont typeface="Arial"/>
              <a:buNone/>
            </a:pPr>
            <a:r>
              <a:rPr lang="en" sz="2000" b="0" i="0" u="none" strike="noStrike" cap="none">
                <a:solidFill>
                  <a:srgbClr val="FFFFFF"/>
                </a:solidFill>
                <a:latin typeface="Open Sans"/>
                <a:ea typeface="Open Sans"/>
                <a:cs typeface="Open Sans"/>
                <a:sym typeface="Open Sans"/>
              </a:rPr>
              <a:t>Case Law</a:t>
            </a:r>
            <a:endParaRPr sz="2000" b="0" i="0" u="none" strike="noStrike" cap="none">
              <a:solidFill>
                <a:srgbClr val="FFFFFF"/>
              </a:solidFill>
              <a:latin typeface="Open Sans"/>
              <a:ea typeface="Open Sans"/>
              <a:cs typeface="Open Sans"/>
              <a:sym typeface="Open Sans"/>
            </a:endParaRPr>
          </a:p>
          <a:p>
            <a:pPr marL="0" marR="0" lvl="0" indent="0" algn="ctr" rtl="0">
              <a:lnSpc>
                <a:spcPct val="100000"/>
              </a:lnSpc>
              <a:spcBef>
                <a:spcPts val="600"/>
              </a:spcBef>
              <a:spcAft>
                <a:spcPts val="0"/>
              </a:spcAft>
              <a:buClr>
                <a:schemeClr val="dk1"/>
              </a:buClr>
              <a:buSzPts val="1100"/>
              <a:buFont typeface="Arial"/>
              <a:buNone/>
            </a:pPr>
            <a:r>
              <a:rPr lang="en" sz="2000" b="0" i="0" u="none" strike="noStrike" cap="none">
                <a:solidFill>
                  <a:srgbClr val="FFFFFF"/>
                </a:solidFill>
                <a:latin typeface="Open Sans"/>
                <a:ea typeface="Open Sans"/>
                <a:cs typeface="Open Sans"/>
                <a:sym typeface="Open Sans"/>
              </a:rPr>
              <a:t>Statutes</a:t>
            </a:r>
            <a:endParaRPr sz="2000" b="0" i="0" u="none" strike="noStrike" cap="none">
              <a:solidFill>
                <a:srgbClr val="FFFFFF"/>
              </a:solidFill>
              <a:latin typeface="Open Sans"/>
              <a:ea typeface="Open Sans"/>
              <a:cs typeface="Open Sans"/>
              <a:sym typeface="Open Sans"/>
            </a:endParaRPr>
          </a:p>
          <a:p>
            <a:pPr marL="0" marR="0" lvl="0" indent="0" algn="ctr" rtl="0">
              <a:lnSpc>
                <a:spcPct val="100000"/>
              </a:lnSpc>
              <a:spcBef>
                <a:spcPts val="600"/>
              </a:spcBef>
              <a:spcAft>
                <a:spcPts val="0"/>
              </a:spcAft>
              <a:buClr>
                <a:schemeClr val="dk1"/>
              </a:buClr>
              <a:buSzPts val="1100"/>
              <a:buFont typeface="Arial"/>
              <a:buNone/>
            </a:pPr>
            <a:r>
              <a:rPr lang="en" sz="2000" b="0" i="0" u="none" strike="noStrike" cap="none">
                <a:solidFill>
                  <a:srgbClr val="FFFFFF"/>
                </a:solidFill>
                <a:latin typeface="Open Sans"/>
                <a:ea typeface="Open Sans"/>
                <a:cs typeface="Open Sans"/>
                <a:sym typeface="Open Sans"/>
              </a:rPr>
              <a:t>Rules of Evidence (similar to FRE)</a:t>
            </a:r>
            <a:endParaRPr sz="2000" b="0" i="0" u="none" strike="noStrike" cap="none">
              <a:solidFill>
                <a:srgbClr val="FFFFFF"/>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3"/>
          <p:cNvSpPr txBox="1">
            <a:spLocks noGrp="1"/>
          </p:cNvSpPr>
          <p:nvPr>
            <p:ph type="title"/>
          </p:nvPr>
        </p:nvSpPr>
        <p:spPr>
          <a:xfrm>
            <a:off x="3408286" y="479850"/>
            <a:ext cx="5471699" cy="8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Font typeface="Open Sans"/>
              <a:buNone/>
            </a:pPr>
            <a:r>
              <a:rPr lang="en" sz="1800">
                <a:latin typeface="Open Sans"/>
                <a:ea typeface="Open Sans"/>
                <a:cs typeface="Open Sans"/>
                <a:sym typeface="Open Sans"/>
              </a:rPr>
              <a:t>This Year’s Case: </a:t>
            </a:r>
            <a:br>
              <a:rPr lang="en" sz="1800">
                <a:latin typeface="Open Sans"/>
                <a:ea typeface="Open Sans"/>
                <a:cs typeface="Open Sans"/>
                <a:sym typeface="Open Sans"/>
              </a:rPr>
            </a:br>
            <a:br>
              <a:rPr lang="en" sz="1800">
                <a:latin typeface="Open Sans"/>
                <a:ea typeface="Open Sans"/>
                <a:cs typeface="Open Sans"/>
                <a:sym typeface="Open Sans"/>
              </a:rPr>
            </a:br>
            <a:r>
              <a:rPr lang="en" sz="2400" b="1" i="1">
                <a:latin typeface="Open Sans"/>
                <a:ea typeface="Open Sans"/>
                <a:cs typeface="Open Sans"/>
                <a:sym typeface="Open Sans"/>
              </a:rPr>
              <a:t>State of Midlands v. Charlie Martin</a:t>
            </a:r>
            <a:endParaRPr sz="1800" i="1"/>
          </a:p>
        </p:txBody>
      </p:sp>
      <p:sp>
        <p:nvSpPr>
          <p:cNvPr id="184" name="Google Shape;184;p33"/>
          <p:cNvSpPr txBox="1">
            <a:spLocks noGrp="1"/>
          </p:cNvSpPr>
          <p:nvPr>
            <p:ph type="body" idx="1"/>
          </p:nvPr>
        </p:nvSpPr>
        <p:spPr>
          <a:xfrm>
            <a:off x="3276600" y="1428750"/>
            <a:ext cx="5603385" cy="32349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600"/>
              </a:spcBef>
              <a:spcAft>
                <a:spcPts val="0"/>
              </a:spcAft>
              <a:buSzPts val="1400"/>
              <a:buNone/>
            </a:pPr>
            <a:endParaRPr sz="1600" dirty="0">
              <a:solidFill>
                <a:srgbClr val="1C405D"/>
              </a:solidFill>
              <a:latin typeface="Open Sans"/>
              <a:ea typeface="Open Sans"/>
              <a:cs typeface="Open Sans"/>
              <a:sym typeface="Open Sans"/>
            </a:endParaRPr>
          </a:p>
          <a:p>
            <a:pPr marL="139700" lvl="0" indent="0" algn="l" rtl="0">
              <a:lnSpc>
                <a:spcPct val="100000"/>
              </a:lnSpc>
              <a:spcBef>
                <a:spcPts val="600"/>
              </a:spcBef>
              <a:spcAft>
                <a:spcPts val="0"/>
              </a:spcAft>
              <a:buSzPts val="1400"/>
              <a:buNone/>
            </a:pPr>
            <a:r>
              <a:rPr lang="en" sz="1600" dirty="0">
                <a:solidFill>
                  <a:srgbClr val="1C405D"/>
                </a:solidFill>
                <a:latin typeface="Open Sans"/>
                <a:ea typeface="Open Sans"/>
                <a:cs typeface="Open Sans"/>
                <a:sym typeface="Open Sans"/>
              </a:rPr>
              <a:t>On April 6, 2025, reality television star Rob Armstrong died while attempting to complete a physically strenuous challenge while filming for Season 10 of </a:t>
            </a:r>
            <a:r>
              <a:rPr lang="en" sz="1600" i="1" dirty="0">
                <a:solidFill>
                  <a:srgbClr val="1C405D"/>
                </a:solidFill>
                <a:latin typeface="Open Sans"/>
                <a:ea typeface="Open Sans"/>
                <a:cs typeface="Open Sans"/>
                <a:sym typeface="Open Sans"/>
              </a:rPr>
              <a:t>The Saboteurs</a:t>
            </a:r>
            <a:r>
              <a:rPr lang="en" sz="1600" dirty="0">
                <a:solidFill>
                  <a:srgbClr val="1C405D"/>
                </a:solidFill>
                <a:latin typeface="Open Sans"/>
                <a:ea typeface="Open Sans"/>
                <a:cs typeface="Open Sans"/>
                <a:sym typeface="Open Sans"/>
              </a:rPr>
              <a:t>. </a:t>
            </a:r>
            <a:endParaRPr dirty="0"/>
          </a:p>
          <a:p>
            <a:pPr marL="139700" lvl="0" indent="0" algn="l" rtl="0">
              <a:lnSpc>
                <a:spcPct val="100000"/>
              </a:lnSpc>
              <a:spcBef>
                <a:spcPts val="600"/>
              </a:spcBef>
              <a:spcAft>
                <a:spcPts val="0"/>
              </a:spcAft>
              <a:buSzPts val="1400"/>
              <a:buNone/>
            </a:pPr>
            <a:r>
              <a:rPr lang="en" sz="1600" dirty="0">
                <a:solidFill>
                  <a:srgbClr val="1C405D"/>
                </a:solidFill>
                <a:latin typeface="Open Sans"/>
                <a:ea typeface="Open Sans"/>
                <a:cs typeface="Open Sans"/>
                <a:sym typeface="Open Sans"/>
              </a:rPr>
              <a:t>Shortly thereafter, an indictment was returned by a Midlands grand jury, charging another contestant, Charlie Martin. </a:t>
            </a:r>
            <a:r>
              <a:rPr lang="en" sz="1600" dirty="0">
                <a:solidFill>
                  <a:srgbClr val="1C405D"/>
                </a:solidFill>
              </a:rPr>
              <a:t>Based on what the prose</a:t>
            </a:r>
            <a:r>
              <a:rPr lang="en-US" sz="1600" dirty="0">
                <a:solidFill>
                  <a:srgbClr val="1C405D"/>
                </a:solidFill>
              </a:rPr>
              <a:t>cu</a:t>
            </a:r>
            <a:r>
              <a:rPr lang="en" sz="1600" dirty="0" err="1">
                <a:solidFill>
                  <a:srgbClr val="1C405D"/>
                </a:solidFill>
              </a:rPr>
              <a:t>tion</a:t>
            </a:r>
            <a:r>
              <a:rPr lang="en" sz="1600" dirty="0">
                <a:solidFill>
                  <a:srgbClr val="1C405D"/>
                </a:solidFill>
              </a:rPr>
              <a:t> team chooses to pursue, you will see either a murder </a:t>
            </a:r>
            <a:r>
              <a:rPr lang="en" sz="1600" u="sng" dirty="0">
                <a:solidFill>
                  <a:srgbClr val="1C405D"/>
                </a:solidFill>
              </a:rPr>
              <a:t>OR</a:t>
            </a:r>
            <a:r>
              <a:rPr lang="en" sz="1600" dirty="0">
                <a:solidFill>
                  <a:srgbClr val="1C405D"/>
                </a:solidFill>
              </a:rPr>
              <a:t> a manslaughter trial. </a:t>
            </a:r>
            <a:endParaRPr lang="en" sz="1600" dirty="0">
              <a:solidFill>
                <a:srgbClr val="1C405D"/>
              </a:solidFill>
              <a:latin typeface="Open Sans"/>
              <a:ea typeface="Open Sans"/>
              <a:cs typeface="Open Sans"/>
              <a:sym typeface="Open Sans"/>
            </a:endParaRPr>
          </a:p>
        </p:txBody>
      </p:sp>
      <p:pic>
        <p:nvPicPr>
          <p:cNvPr id="185" name="Google Shape;185;p33"/>
          <p:cNvPicPr preferRelativeResize="0"/>
          <p:nvPr/>
        </p:nvPicPr>
        <p:blipFill rotWithShape="1">
          <a:blip r:embed="rId3">
            <a:alphaModFix/>
          </a:blip>
          <a:srcRect b="13696"/>
          <a:stretch/>
        </p:blipFill>
        <p:spPr>
          <a:xfrm>
            <a:off x="597625" y="1848800"/>
            <a:ext cx="1675350" cy="14459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4"/>
          <p:cNvSpPr txBox="1">
            <a:spLocks noGrp="1"/>
          </p:cNvSpPr>
          <p:nvPr>
            <p:ph type="ctrTitle" idx="4294967295"/>
          </p:nvPr>
        </p:nvSpPr>
        <p:spPr>
          <a:xfrm>
            <a:off x="0" y="360948"/>
            <a:ext cx="9144000" cy="625642"/>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294667"/>
              </a:buClr>
              <a:buSzPts val="1400"/>
              <a:buFont typeface="Merriweather"/>
              <a:buNone/>
            </a:pPr>
            <a:r>
              <a:rPr lang="en" sz="2800" b="0" i="0" u="none" strike="noStrike" cap="none" dirty="0">
                <a:solidFill>
                  <a:srgbClr val="294667"/>
                </a:solidFill>
                <a:latin typeface="Open Sans SemiBold"/>
                <a:ea typeface="Open Sans SemiBold"/>
                <a:cs typeface="Open Sans SemiBold"/>
                <a:sym typeface="Open Sans SemiBold"/>
              </a:rPr>
              <a:t>Case Information</a:t>
            </a:r>
            <a:endParaRPr sz="2800" b="0" i="0" u="none" strike="noStrike" cap="none" dirty="0">
              <a:solidFill>
                <a:srgbClr val="294667"/>
              </a:solidFill>
              <a:latin typeface="Open Sans SemiBold"/>
              <a:ea typeface="Open Sans SemiBold"/>
              <a:cs typeface="Open Sans SemiBold"/>
              <a:sym typeface="Open Sans SemiBold"/>
            </a:endParaRPr>
          </a:p>
        </p:txBody>
      </p:sp>
      <p:sp>
        <p:nvSpPr>
          <p:cNvPr id="191" name="Google Shape;191;p34"/>
          <p:cNvSpPr txBox="1"/>
          <p:nvPr/>
        </p:nvSpPr>
        <p:spPr>
          <a:xfrm>
            <a:off x="609600" y="697832"/>
            <a:ext cx="7924800" cy="3702718"/>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endParaRPr sz="1800" b="0" i="0" u="none" strike="noStrike" cap="none" dirty="0">
              <a:solidFill>
                <a:srgbClr val="294667"/>
              </a:solidFill>
              <a:latin typeface="Open Sans"/>
              <a:ea typeface="Open Sans"/>
              <a:cs typeface="Open Sans"/>
              <a:sym typeface="Open Sans"/>
            </a:endParaRPr>
          </a:p>
          <a:p>
            <a:pPr marL="0" marR="0" lvl="0" indent="0" algn="l" rtl="0">
              <a:lnSpc>
                <a:spcPct val="90000"/>
              </a:lnSpc>
              <a:spcBef>
                <a:spcPts val="0"/>
              </a:spcBef>
              <a:spcAft>
                <a:spcPts val="0"/>
              </a:spcAft>
              <a:buNone/>
            </a:pPr>
            <a:r>
              <a:rPr lang="en" sz="1600" b="1" i="0" u="none" strike="noStrike" cap="none" dirty="0">
                <a:solidFill>
                  <a:srgbClr val="294667"/>
                </a:solidFill>
                <a:latin typeface="Open Sans"/>
                <a:ea typeface="Open Sans"/>
                <a:cs typeface="Open Sans"/>
                <a:sym typeface="Open Sans"/>
              </a:rPr>
              <a:t>Many pre-admitted documents. </a:t>
            </a:r>
            <a:r>
              <a:rPr lang="en" sz="1600" b="0" i="0" u="none" strike="noStrike" cap="none" dirty="0">
                <a:solidFill>
                  <a:srgbClr val="294667"/>
                </a:solidFill>
                <a:latin typeface="Open Sans"/>
                <a:ea typeface="Open Sans"/>
                <a:cs typeface="Open Sans"/>
                <a:sym typeface="Open Sans"/>
              </a:rPr>
              <a:t>Students are responsible for orienting you to the pre-admitted evidence they want to highlight however they choose during the trial.</a:t>
            </a:r>
            <a:endParaRPr sz="1600" dirty="0"/>
          </a:p>
          <a:p>
            <a:pPr marL="0" marR="0" lvl="0" indent="0" algn="l" rtl="0">
              <a:lnSpc>
                <a:spcPct val="90000"/>
              </a:lnSpc>
              <a:spcBef>
                <a:spcPts val="0"/>
              </a:spcBef>
              <a:spcAft>
                <a:spcPts val="0"/>
              </a:spcAft>
              <a:buNone/>
            </a:pPr>
            <a:endParaRPr sz="1600" b="0" i="0" u="none" strike="noStrike" cap="none" dirty="0">
              <a:solidFill>
                <a:srgbClr val="294667"/>
              </a:solidFill>
              <a:latin typeface="Open Sans"/>
              <a:ea typeface="Open Sans"/>
              <a:cs typeface="Open Sans"/>
              <a:sym typeface="Open Sans"/>
            </a:endParaRPr>
          </a:p>
          <a:p>
            <a:pPr marL="0" marR="0" lvl="0" indent="0" algn="l" rtl="0">
              <a:lnSpc>
                <a:spcPct val="90000"/>
              </a:lnSpc>
              <a:spcBef>
                <a:spcPts val="0"/>
              </a:spcBef>
              <a:spcAft>
                <a:spcPts val="0"/>
              </a:spcAft>
              <a:buNone/>
            </a:pPr>
            <a:r>
              <a:rPr lang="en" sz="1600" b="1" i="0" u="none" strike="noStrike" cap="none" dirty="0">
                <a:solidFill>
                  <a:srgbClr val="294667"/>
                </a:solidFill>
                <a:latin typeface="Open Sans"/>
                <a:ea typeface="Open Sans"/>
                <a:cs typeface="Open Sans"/>
                <a:sym typeface="Open Sans"/>
              </a:rPr>
              <a:t>Changing trials. </a:t>
            </a:r>
            <a:r>
              <a:rPr lang="en" sz="1600" b="0" i="0" u="none" strike="noStrike" cap="none" dirty="0">
                <a:solidFill>
                  <a:srgbClr val="294667"/>
                </a:solidFill>
                <a:latin typeface="Open Sans"/>
                <a:ea typeface="Open Sans"/>
                <a:cs typeface="Open Sans"/>
                <a:sym typeface="Open Sans"/>
              </a:rPr>
              <a:t>Evidence available to students </a:t>
            </a:r>
            <a:r>
              <a:rPr lang="en" sz="1600" b="0" i="0" u="sng" strike="noStrike" cap="none" dirty="0">
                <a:solidFill>
                  <a:srgbClr val="294667"/>
                </a:solidFill>
                <a:latin typeface="Open Sans"/>
                <a:ea typeface="Open Sans"/>
                <a:cs typeface="Open Sans"/>
                <a:sym typeface="Open Sans"/>
              </a:rPr>
              <a:t>changes</a:t>
            </a:r>
            <a:r>
              <a:rPr lang="en" sz="1600" b="0" i="0" u="none" strike="noStrike" cap="none" dirty="0">
                <a:solidFill>
                  <a:srgbClr val="294667"/>
                </a:solidFill>
                <a:latin typeface="Open Sans"/>
                <a:ea typeface="Open Sans"/>
                <a:cs typeface="Open Sans"/>
                <a:sym typeface="Open Sans"/>
              </a:rPr>
              <a:t> depending on which charge, murder or manslaughter, is pursued and which witnesses are called – so subsequent trials may sound different. </a:t>
            </a:r>
          </a:p>
          <a:p>
            <a:pPr marL="0" marR="0" lvl="0" indent="0" algn="l" rtl="0">
              <a:lnSpc>
                <a:spcPct val="90000"/>
              </a:lnSpc>
              <a:spcBef>
                <a:spcPts val="0"/>
              </a:spcBef>
              <a:spcAft>
                <a:spcPts val="0"/>
              </a:spcAft>
              <a:buNone/>
            </a:pPr>
            <a:endParaRPr lang="en-US" sz="1600" b="0" i="0" u="none" strike="noStrike" cap="none" dirty="0">
              <a:solidFill>
                <a:srgbClr val="294667"/>
              </a:solidFill>
              <a:latin typeface="Open Sans"/>
              <a:ea typeface="Open Sans"/>
              <a:cs typeface="Open Sans"/>
              <a:sym typeface="Open Sans"/>
            </a:endParaRPr>
          </a:p>
          <a:p>
            <a:pPr marL="0" marR="0" lvl="0" indent="0" algn="l" rtl="0">
              <a:lnSpc>
                <a:spcPct val="90000"/>
              </a:lnSpc>
              <a:spcBef>
                <a:spcPts val="0"/>
              </a:spcBef>
              <a:spcAft>
                <a:spcPts val="0"/>
              </a:spcAft>
              <a:buNone/>
            </a:pPr>
            <a:r>
              <a:rPr lang="en-US" sz="1600" b="1" i="0" u="none" strike="noStrike" cap="none" dirty="0">
                <a:solidFill>
                  <a:srgbClr val="294667"/>
                </a:solidFill>
                <a:latin typeface="Open Sans"/>
                <a:ea typeface="Open Sans"/>
                <a:cs typeface="Open Sans"/>
                <a:sym typeface="Open Sans"/>
              </a:rPr>
              <a:t>Negligent homicide. </a:t>
            </a:r>
            <a:r>
              <a:rPr lang="en-US" sz="1600" dirty="0">
                <a:solidFill>
                  <a:srgbClr val="294667"/>
                </a:solidFill>
                <a:latin typeface="Open Sans"/>
                <a:ea typeface="Open Sans"/>
                <a:cs typeface="Open Sans"/>
                <a:sym typeface="Open Sans"/>
              </a:rPr>
              <a:t>The defense </a:t>
            </a:r>
            <a:r>
              <a:rPr lang="en-US" sz="1600" b="0" i="0" u="none" strike="noStrike" cap="none" dirty="0">
                <a:solidFill>
                  <a:srgbClr val="294667"/>
                </a:solidFill>
                <a:latin typeface="Open Sans"/>
                <a:ea typeface="Open Sans"/>
                <a:cs typeface="Open Sans"/>
                <a:sym typeface="Open Sans"/>
              </a:rPr>
              <a:t>MAY argue the defendant is guilty of negligent homicide rather than murder or manslaughter. However, Defense CANNOT try to stipulate or concede away the State’s ability to present evidence of murder or manslaughter.</a:t>
            </a:r>
            <a:endParaRPr sz="1600" b="0" i="0" u="none" strike="noStrike" cap="none" dirty="0">
              <a:solidFill>
                <a:srgbClr val="294667"/>
              </a:solidFill>
              <a:latin typeface="Open Sans"/>
              <a:ea typeface="Open Sans"/>
              <a:cs typeface="Open Sans"/>
              <a:sym typeface="Open Sans"/>
            </a:endParaRPr>
          </a:p>
          <a:p>
            <a:pPr marL="0" marR="0" lvl="0" indent="0" algn="l" rtl="0">
              <a:lnSpc>
                <a:spcPct val="90000"/>
              </a:lnSpc>
              <a:spcBef>
                <a:spcPts val="0"/>
              </a:spcBef>
              <a:spcAft>
                <a:spcPts val="0"/>
              </a:spcAft>
              <a:buNone/>
            </a:pPr>
            <a:endParaRPr sz="1600" b="0" i="0" u="none" strike="noStrike" cap="none" dirty="0">
              <a:solidFill>
                <a:srgbClr val="294667"/>
              </a:solidFill>
              <a:latin typeface="Open Sans"/>
              <a:ea typeface="Open Sans"/>
              <a:cs typeface="Open Sans"/>
              <a:sym typeface="Open Sans"/>
            </a:endParaRPr>
          </a:p>
          <a:p>
            <a:pPr marL="0" marR="0" lvl="0" indent="0" algn="l" rtl="0">
              <a:lnSpc>
                <a:spcPct val="90000"/>
              </a:lnSpc>
              <a:spcBef>
                <a:spcPts val="0"/>
              </a:spcBef>
              <a:spcAft>
                <a:spcPts val="0"/>
              </a:spcAft>
              <a:buNone/>
            </a:pPr>
            <a:r>
              <a:rPr lang="en" sz="1600" b="1" i="0" u="none" strike="noStrike" cap="none" dirty="0">
                <a:solidFill>
                  <a:srgbClr val="294667"/>
                </a:solidFill>
                <a:latin typeface="Open Sans"/>
                <a:ea typeface="Open Sans"/>
                <a:cs typeface="Open Sans"/>
                <a:sym typeface="Open Sans"/>
              </a:rPr>
              <a:t>Duress defense not permitted. </a:t>
            </a:r>
            <a:r>
              <a:rPr lang="en" sz="1600" b="0" i="0" u="none" strike="noStrike" cap="none" dirty="0">
                <a:solidFill>
                  <a:srgbClr val="294667"/>
                </a:solidFill>
                <a:latin typeface="Open Sans"/>
                <a:ea typeface="Open Sans"/>
                <a:cs typeface="Open Sans"/>
                <a:sym typeface="Open Sans"/>
              </a:rPr>
              <a:t>The Defense is prohibited from arguing the affirmative defense of duress. Defense is permitted to argue that the Defendant committed the lesser included offense of negligent homicide.</a:t>
            </a:r>
            <a:endParaRPr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5"/>
        <p:cNvGrpSpPr/>
        <p:nvPr/>
      </p:nvGrpSpPr>
      <p:grpSpPr>
        <a:xfrm>
          <a:off x="0" y="0"/>
          <a:ext cx="0" cy="0"/>
          <a:chOff x="0" y="0"/>
          <a:chExt cx="0" cy="0"/>
        </a:xfrm>
      </p:grpSpPr>
      <p:sp>
        <p:nvSpPr>
          <p:cNvPr id="196" name="Google Shape;196;p35"/>
          <p:cNvSpPr txBox="1">
            <a:spLocks noGrp="1"/>
          </p:cNvSpPr>
          <p:nvPr>
            <p:ph type="title"/>
          </p:nvPr>
        </p:nvSpPr>
        <p:spPr>
          <a:xfrm>
            <a:off x="442400" y="1045150"/>
            <a:ext cx="2334300" cy="674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sz="2400" b="0">
                <a:latin typeface="Open Sans SemiBold"/>
                <a:ea typeface="Open Sans SemiBold"/>
                <a:cs typeface="Open Sans SemiBold"/>
                <a:sym typeface="Open Sans SemiBold"/>
              </a:rPr>
              <a:t>TRIAL COMPONENTS</a:t>
            </a:r>
            <a:endParaRPr sz="2400" b="0">
              <a:latin typeface="Open Sans SemiBold"/>
              <a:ea typeface="Open Sans SemiBold"/>
              <a:cs typeface="Open Sans SemiBold"/>
              <a:sym typeface="Open Sans SemiBold"/>
            </a:endParaRPr>
          </a:p>
        </p:txBody>
      </p:sp>
      <p:cxnSp>
        <p:nvCxnSpPr>
          <p:cNvPr id="197" name="Google Shape;197;p35"/>
          <p:cNvCxnSpPr>
            <a:endCxn id="198" idx="0"/>
          </p:cNvCxnSpPr>
          <p:nvPr/>
        </p:nvCxnSpPr>
        <p:spPr>
          <a:xfrm>
            <a:off x="6084450" y="-11700"/>
            <a:ext cx="0" cy="219000"/>
          </a:xfrm>
          <a:prstGeom prst="straightConnector1">
            <a:avLst/>
          </a:prstGeom>
          <a:noFill/>
          <a:ln w="19050" cap="flat" cmpd="sng">
            <a:solidFill>
              <a:schemeClr val="accent6"/>
            </a:solidFill>
            <a:prstDash val="solid"/>
            <a:round/>
            <a:headEnd type="none" w="sm" len="sm"/>
            <a:tailEnd type="diamond" w="med" len="med"/>
          </a:ln>
        </p:spPr>
      </p:cxnSp>
      <p:sp>
        <p:nvSpPr>
          <p:cNvPr id="198" name="Google Shape;198;p35"/>
          <p:cNvSpPr txBox="1"/>
          <p:nvPr/>
        </p:nvSpPr>
        <p:spPr>
          <a:xfrm>
            <a:off x="3436500" y="207300"/>
            <a:ext cx="5295900" cy="478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 sz="2000" b="1" i="0" u="none" strike="noStrike" cap="none">
                <a:solidFill>
                  <a:srgbClr val="FFFFFF"/>
                </a:solidFill>
                <a:latin typeface="Open Sans"/>
                <a:ea typeface="Open Sans"/>
                <a:cs typeface="Open Sans"/>
                <a:sym typeface="Open Sans"/>
              </a:rPr>
              <a:t>Pre-trial Matters / Introductions</a:t>
            </a:r>
            <a:endParaRPr sz="2000" b="1" i="0" u="none" strike="noStrike" cap="none">
              <a:solidFill>
                <a:srgbClr val="FFFFFF"/>
              </a:solidFill>
              <a:latin typeface="Open Sans"/>
              <a:ea typeface="Open Sans"/>
              <a:cs typeface="Open Sans"/>
              <a:sym typeface="Open Sans"/>
            </a:endParaRPr>
          </a:p>
        </p:txBody>
      </p:sp>
      <p:sp>
        <p:nvSpPr>
          <p:cNvPr id="199" name="Google Shape;199;p35"/>
          <p:cNvSpPr txBox="1"/>
          <p:nvPr/>
        </p:nvSpPr>
        <p:spPr>
          <a:xfrm>
            <a:off x="4218050" y="1656750"/>
            <a:ext cx="3749100" cy="478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 sz="2000" b="1" i="0" u="none" strike="noStrike" cap="none">
                <a:solidFill>
                  <a:srgbClr val="FFFFFF"/>
                </a:solidFill>
                <a:latin typeface="Open Sans"/>
                <a:ea typeface="Open Sans"/>
                <a:cs typeface="Open Sans"/>
                <a:sym typeface="Open Sans"/>
              </a:rPr>
              <a:t>Prosecution Case-in-Chief</a:t>
            </a:r>
            <a:endParaRPr sz="2000" b="1" i="0" u="none" strike="noStrike" cap="none">
              <a:solidFill>
                <a:srgbClr val="FFFFFF"/>
              </a:solidFill>
              <a:latin typeface="Open Sans"/>
              <a:ea typeface="Open Sans"/>
              <a:cs typeface="Open Sans"/>
              <a:sym typeface="Open Sans"/>
            </a:endParaRPr>
          </a:p>
        </p:txBody>
      </p:sp>
      <p:sp>
        <p:nvSpPr>
          <p:cNvPr id="200" name="Google Shape;200;p35"/>
          <p:cNvSpPr txBox="1"/>
          <p:nvPr/>
        </p:nvSpPr>
        <p:spPr>
          <a:xfrm>
            <a:off x="3643850" y="932013"/>
            <a:ext cx="4897500" cy="478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 sz="2000" b="1" i="0" u="none" strike="noStrike" cap="none">
                <a:solidFill>
                  <a:srgbClr val="FFFFFF"/>
                </a:solidFill>
                <a:latin typeface="Open Sans"/>
                <a:ea typeface="Open Sans"/>
                <a:cs typeface="Open Sans"/>
                <a:sym typeface="Open Sans"/>
              </a:rPr>
              <a:t>Opening Statements</a:t>
            </a:r>
            <a:endParaRPr sz="2000" b="1" i="0" u="none" strike="noStrike" cap="none">
              <a:solidFill>
                <a:srgbClr val="FFFFFF"/>
              </a:solidFill>
              <a:latin typeface="Open Sans"/>
              <a:ea typeface="Open Sans"/>
              <a:cs typeface="Open Sans"/>
              <a:sym typeface="Open Sans"/>
            </a:endParaRPr>
          </a:p>
        </p:txBody>
      </p:sp>
      <p:sp>
        <p:nvSpPr>
          <p:cNvPr id="201" name="Google Shape;201;p35"/>
          <p:cNvSpPr txBox="1"/>
          <p:nvPr/>
        </p:nvSpPr>
        <p:spPr>
          <a:xfrm>
            <a:off x="4218050" y="3106200"/>
            <a:ext cx="3749100" cy="478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 sz="2000" b="1" i="0" u="none" strike="noStrike" cap="none">
                <a:solidFill>
                  <a:srgbClr val="FFFFFF"/>
                </a:solidFill>
                <a:latin typeface="Open Sans"/>
                <a:ea typeface="Open Sans"/>
                <a:cs typeface="Open Sans"/>
                <a:sym typeface="Open Sans"/>
              </a:rPr>
              <a:t>Defense Case-in-Chief</a:t>
            </a:r>
            <a:endParaRPr sz="2000" b="1" i="0" u="none" strike="noStrike" cap="none">
              <a:solidFill>
                <a:srgbClr val="FFFFFF"/>
              </a:solidFill>
              <a:latin typeface="Open Sans"/>
              <a:ea typeface="Open Sans"/>
              <a:cs typeface="Open Sans"/>
              <a:sym typeface="Open Sans"/>
            </a:endParaRPr>
          </a:p>
        </p:txBody>
      </p:sp>
      <p:sp>
        <p:nvSpPr>
          <p:cNvPr id="202" name="Google Shape;202;p35"/>
          <p:cNvSpPr txBox="1"/>
          <p:nvPr/>
        </p:nvSpPr>
        <p:spPr>
          <a:xfrm>
            <a:off x="3643850" y="2381463"/>
            <a:ext cx="4897500" cy="478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 sz="2000" b="1" i="0" u="none" strike="noStrike" cap="none">
                <a:solidFill>
                  <a:srgbClr val="FFFFFF"/>
                </a:solidFill>
                <a:latin typeface="Open Sans"/>
                <a:ea typeface="Open Sans"/>
                <a:cs typeface="Open Sans"/>
                <a:sym typeface="Open Sans"/>
              </a:rPr>
              <a:t>Customary Break</a:t>
            </a:r>
            <a:endParaRPr sz="2000" b="1" i="0" u="none" strike="noStrike" cap="none">
              <a:solidFill>
                <a:srgbClr val="FFFFFF"/>
              </a:solidFill>
              <a:latin typeface="Open Sans"/>
              <a:ea typeface="Open Sans"/>
              <a:cs typeface="Open Sans"/>
              <a:sym typeface="Open Sans"/>
            </a:endParaRPr>
          </a:p>
        </p:txBody>
      </p:sp>
      <p:sp>
        <p:nvSpPr>
          <p:cNvPr id="203" name="Google Shape;203;p35"/>
          <p:cNvSpPr txBox="1"/>
          <p:nvPr/>
        </p:nvSpPr>
        <p:spPr>
          <a:xfrm>
            <a:off x="4200675" y="4555650"/>
            <a:ext cx="4018500" cy="478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 sz="2000" b="1" i="0" u="none" strike="noStrike" cap="none">
                <a:solidFill>
                  <a:srgbClr val="FFFFFF"/>
                </a:solidFill>
                <a:latin typeface="Open Sans"/>
                <a:ea typeface="Open Sans"/>
                <a:cs typeface="Open Sans"/>
                <a:sym typeface="Open Sans"/>
              </a:rPr>
              <a:t>Closing Arguments / Rebuttal</a:t>
            </a:r>
            <a:endParaRPr sz="2000" b="1" i="0" u="none" strike="noStrike" cap="none">
              <a:solidFill>
                <a:srgbClr val="FFFFFF"/>
              </a:solidFill>
              <a:latin typeface="Open Sans"/>
              <a:ea typeface="Open Sans"/>
              <a:cs typeface="Open Sans"/>
              <a:sym typeface="Open Sans"/>
            </a:endParaRPr>
          </a:p>
        </p:txBody>
      </p:sp>
      <p:sp>
        <p:nvSpPr>
          <p:cNvPr id="204" name="Google Shape;204;p35"/>
          <p:cNvSpPr txBox="1"/>
          <p:nvPr/>
        </p:nvSpPr>
        <p:spPr>
          <a:xfrm>
            <a:off x="3761175" y="3830913"/>
            <a:ext cx="4897500" cy="478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 sz="2000" b="1" i="0" u="none" strike="noStrike" cap="none">
                <a:solidFill>
                  <a:srgbClr val="FFFFFF"/>
                </a:solidFill>
                <a:latin typeface="Open Sans"/>
                <a:ea typeface="Open Sans"/>
                <a:cs typeface="Open Sans"/>
                <a:sym typeface="Open Sans"/>
              </a:rPr>
              <a:t>Customary Break</a:t>
            </a:r>
            <a:endParaRPr sz="2000" b="1" i="0" u="none" strike="noStrike" cap="none">
              <a:solidFill>
                <a:srgbClr val="FFFFFF"/>
              </a:solidFill>
              <a:latin typeface="Open Sans"/>
              <a:ea typeface="Open Sans"/>
              <a:cs typeface="Open Sans"/>
              <a:sym typeface="Open Sans"/>
            </a:endParaRPr>
          </a:p>
        </p:txBody>
      </p:sp>
      <p:cxnSp>
        <p:nvCxnSpPr>
          <p:cNvPr id="205" name="Google Shape;205;p35"/>
          <p:cNvCxnSpPr/>
          <p:nvPr/>
        </p:nvCxnSpPr>
        <p:spPr>
          <a:xfrm>
            <a:off x="6092600" y="3483713"/>
            <a:ext cx="0" cy="448200"/>
          </a:xfrm>
          <a:prstGeom prst="straightConnector1">
            <a:avLst/>
          </a:prstGeom>
          <a:noFill/>
          <a:ln w="19050" cap="flat" cmpd="sng">
            <a:solidFill>
              <a:schemeClr val="accent6"/>
            </a:solidFill>
            <a:prstDash val="solid"/>
            <a:round/>
            <a:headEnd type="diamond" w="med" len="med"/>
            <a:tailEnd type="diamond" w="med" len="med"/>
          </a:ln>
        </p:spPr>
      </p:cxnSp>
      <p:cxnSp>
        <p:nvCxnSpPr>
          <p:cNvPr id="206" name="Google Shape;206;p35"/>
          <p:cNvCxnSpPr/>
          <p:nvPr/>
        </p:nvCxnSpPr>
        <p:spPr>
          <a:xfrm>
            <a:off x="6092600" y="4233663"/>
            <a:ext cx="0" cy="448200"/>
          </a:xfrm>
          <a:prstGeom prst="straightConnector1">
            <a:avLst/>
          </a:prstGeom>
          <a:noFill/>
          <a:ln w="19050" cap="flat" cmpd="sng">
            <a:solidFill>
              <a:schemeClr val="accent6"/>
            </a:solidFill>
            <a:prstDash val="solid"/>
            <a:round/>
            <a:headEnd type="diamond" w="med" len="med"/>
            <a:tailEnd type="diamond" w="med" len="med"/>
          </a:ln>
        </p:spPr>
      </p:cxnSp>
      <p:cxnSp>
        <p:nvCxnSpPr>
          <p:cNvPr id="207" name="Google Shape;207;p35"/>
          <p:cNvCxnSpPr/>
          <p:nvPr/>
        </p:nvCxnSpPr>
        <p:spPr>
          <a:xfrm>
            <a:off x="6092600" y="2758975"/>
            <a:ext cx="0" cy="448200"/>
          </a:xfrm>
          <a:prstGeom prst="straightConnector1">
            <a:avLst/>
          </a:prstGeom>
          <a:noFill/>
          <a:ln w="19050" cap="flat" cmpd="sng">
            <a:solidFill>
              <a:schemeClr val="accent6"/>
            </a:solidFill>
            <a:prstDash val="solid"/>
            <a:round/>
            <a:headEnd type="diamond" w="med" len="med"/>
            <a:tailEnd type="diamond" w="med" len="med"/>
          </a:ln>
        </p:spPr>
      </p:cxnSp>
      <p:cxnSp>
        <p:nvCxnSpPr>
          <p:cNvPr id="208" name="Google Shape;208;p35"/>
          <p:cNvCxnSpPr/>
          <p:nvPr/>
        </p:nvCxnSpPr>
        <p:spPr>
          <a:xfrm>
            <a:off x="6092600" y="2034250"/>
            <a:ext cx="0" cy="448200"/>
          </a:xfrm>
          <a:prstGeom prst="straightConnector1">
            <a:avLst/>
          </a:prstGeom>
          <a:noFill/>
          <a:ln w="19050" cap="flat" cmpd="sng">
            <a:solidFill>
              <a:schemeClr val="accent6"/>
            </a:solidFill>
            <a:prstDash val="solid"/>
            <a:round/>
            <a:headEnd type="diamond" w="med" len="med"/>
            <a:tailEnd type="diamond" w="med" len="med"/>
          </a:ln>
        </p:spPr>
      </p:cxnSp>
      <p:cxnSp>
        <p:nvCxnSpPr>
          <p:cNvPr id="209" name="Google Shape;209;p35"/>
          <p:cNvCxnSpPr/>
          <p:nvPr/>
        </p:nvCxnSpPr>
        <p:spPr>
          <a:xfrm>
            <a:off x="6092600" y="1309525"/>
            <a:ext cx="0" cy="448200"/>
          </a:xfrm>
          <a:prstGeom prst="straightConnector1">
            <a:avLst/>
          </a:prstGeom>
          <a:noFill/>
          <a:ln w="19050" cap="flat" cmpd="sng">
            <a:solidFill>
              <a:schemeClr val="accent6"/>
            </a:solidFill>
            <a:prstDash val="solid"/>
            <a:round/>
            <a:headEnd type="diamond" w="med" len="med"/>
            <a:tailEnd type="diamond" w="med" len="med"/>
          </a:ln>
        </p:spPr>
      </p:cxnSp>
      <p:cxnSp>
        <p:nvCxnSpPr>
          <p:cNvPr id="210" name="Google Shape;210;p35"/>
          <p:cNvCxnSpPr/>
          <p:nvPr/>
        </p:nvCxnSpPr>
        <p:spPr>
          <a:xfrm>
            <a:off x="6084450" y="596938"/>
            <a:ext cx="0" cy="448200"/>
          </a:xfrm>
          <a:prstGeom prst="straightConnector1">
            <a:avLst/>
          </a:prstGeom>
          <a:noFill/>
          <a:ln w="19050" cap="flat" cmpd="sng">
            <a:solidFill>
              <a:schemeClr val="accent6"/>
            </a:solidFill>
            <a:prstDash val="solid"/>
            <a:round/>
            <a:headEnd type="diamond" w="med" len="med"/>
            <a:tailEnd type="diamond" w="med" len="med"/>
          </a:ln>
        </p:spPr>
      </p:cxnSp>
      <p:sp>
        <p:nvSpPr>
          <p:cNvPr id="211" name="Google Shape;211;p35"/>
          <p:cNvSpPr txBox="1"/>
          <p:nvPr/>
        </p:nvSpPr>
        <p:spPr>
          <a:xfrm>
            <a:off x="442400" y="2356550"/>
            <a:ext cx="2119650" cy="210121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94667"/>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5"/>
        <p:cNvGrpSpPr/>
        <p:nvPr/>
      </p:nvGrpSpPr>
      <p:grpSpPr>
        <a:xfrm>
          <a:off x="0" y="0"/>
          <a:ext cx="0" cy="0"/>
          <a:chOff x="0" y="0"/>
          <a:chExt cx="0" cy="0"/>
        </a:xfrm>
      </p:grpSpPr>
      <p:sp>
        <p:nvSpPr>
          <p:cNvPr id="216" name="Google Shape;216;p36"/>
          <p:cNvSpPr txBox="1">
            <a:spLocks noGrp="1"/>
          </p:cNvSpPr>
          <p:nvPr>
            <p:ph type="ctrTitle"/>
          </p:nvPr>
        </p:nvSpPr>
        <p:spPr>
          <a:xfrm>
            <a:off x="5020500" y="2251075"/>
            <a:ext cx="3675000" cy="1159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b="0">
                <a:latin typeface="Open Sans SemiBold"/>
                <a:ea typeface="Open Sans SemiBold"/>
                <a:cs typeface="Open Sans SemiBold"/>
                <a:sym typeface="Open Sans SemiBold"/>
              </a:rPr>
              <a:t>PRESIDING, SCORING, &amp; COMMENTING</a:t>
            </a:r>
            <a:endParaRPr b="0">
              <a:latin typeface="Open Sans SemiBold"/>
              <a:ea typeface="Open Sans SemiBold"/>
              <a:cs typeface="Open Sans SemiBold"/>
              <a:sym typeface="Open Sans SemiBold"/>
            </a:endParaRPr>
          </a:p>
        </p:txBody>
      </p:sp>
      <p:sp>
        <p:nvSpPr>
          <p:cNvPr id="217" name="Google Shape;217;p36"/>
          <p:cNvSpPr txBox="1">
            <a:spLocks noGrp="1"/>
          </p:cNvSpPr>
          <p:nvPr>
            <p:ph type="subTitle" idx="1"/>
          </p:nvPr>
        </p:nvSpPr>
        <p:spPr>
          <a:xfrm>
            <a:off x="5020500" y="3602050"/>
            <a:ext cx="3675000" cy="573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How to evaluate the round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1"/>
        <p:cNvGrpSpPr/>
        <p:nvPr/>
      </p:nvGrpSpPr>
      <p:grpSpPr>
        <a:xfrm>
          <a:off x="0" y="0"/>
          <a:ext cx="0" cy="0"/>
          <a:chOff x="0" y="0"/>
          <a:chExt cx="0" cy="0"/>
        </a:xfrm>
      </p:grpSpPr>
      <p:sp>
        <p:nvSpPr>
          <p:cNvPr id="222" name="Google Shape;222;p37"/>
          <p:cNvSpPr txBox="1">
            <a:spLocks noGrp="1"/>
          </p:cNvSpPr>
          <p:nvPr>
            <p:ph type="title"/>
          </p:nvPr>
        </p:nvSpPr>
        <p:spPr>
          <a:xfrm>
            <a:off x="442405" y="1045150"/>
            <a:ext cx="2147400" cy="674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sz="3000"/>
              <a:t>Your Role</a:t>
            </a:r>
            <a:endParaRPr sz="3000"/>
          </a:p>
        </p:txBody>
      </p:sp>
      <p:sp>
        <p:nvSpPr>
          <p:cNvPr id="223" name="Google Shape;223;p37"/>
          <p:cNvSpPr txBox="1"/>
          <p:nvPr/>
        </p:nvSpPr>
        <p:spPr>
          <a:xfrm>
            <a:off x="313436" y="2024997"/>
            <a:ext cx="2147400" cy="256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FFFFFF"/>
                </a:solidFill>
                <a:latin typeface="Open Sans"/>
                <a:ea typeface="Open Sans"/>
                <a:cs typeface="Open Sans"/>
                <a:sym typeface="Open Sans"/>
              </a:rPr>
              <a:t>You are here to judge the trials and evaluate the students’ performances</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FFFFFF"/>
                </a:solidFill>
                <a:latin typeface="Open Sans"/>
                <a:ea typeface="Open Sans"/>
                <a:cs typeface="Open Sans"/>
                <a:sym typeface="Open Sans"/>
              </a:rPr>
              <a:t>You will do so in panels of two or more individuals</a:t>
            </a:r>
            <a:endParaRPr sz="1800" b="0" i="0" u="none" strike="noStrike" cap="none">
              <a:solidFill>
                <a:srgbClr val="FFFFFF"/>
              </a:solidFill>
              <a:latin typeface="Open Sans"/>
              <a:ea typeface="Open Sans"/>
              <a:cs typeface="Open Sans"/>
              <a:sym typeface="Open Sans"/>
            </a:endParaRPr>
          </a:p>
        </p:txBody>
      </p:sp>
      <p:pic>
        <p:nvPicPr>
          <p:cNvPr id="224" name="Google Shape;224;p37"/>
          <p:cNvPicPr preferRelativeResize="0"/>
          <p:nvPr/>
        </p:nvPicPr>
        <p:blipFill rotWithShape="1">
          <a:blip r:embed="rId4">
            <a:alphaModFix/>
          </a:blip>
          <a:srcRect l="12336" t="7019" r="12110" b="20824"/>
          <a:stretch/>
        </p:blipFill>
        <p:spPr>
          <a:xfrm>
            <a:off x="4027950" y="519375"/>
            <a:ext cx="1328681" cy="1269049"/>
          </a:xfrm>
          <a:prstGeom prst="rect">
            <a:avLst/>
          </a:prstGeom>
          <a:noFill/>
          <a:ln>
            <a:noFill/>
          </a:ln>
        </p:spPr>
      </p:pic>
      <p:sp>
        <p:nvSpPr>
          <p:cNvPr id="225" name="Google Shape;225;p37"/>
          <p:cNvSpPr txBox="1"/>
          <p:nvPr/>
        </p:nvSpPr>
        <p:spPr>
          <a:xfrm>
            <a:off x="3366831" y="2296075"/>
            <a:ext cx="2688300" cy="23151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294667"/>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294667"/>
                </a:solidFill>
                <a:latin typeface="Open Sans"/>
                <a:ea typeface="Open Sans"/>
                <a:cs typeface="Open Sans"/>
                <a:sym typeface="Open Sans"/>
              </a:rPr>
              <a:t>Score </a:t>
            </a:r>
            <a:endParaRPr sz="1800" b="1" i="0" u="none" strike="noStrike" cap="none">
              <a:solidFill>
                <a:srgbClr val="294667"/>
              </a:solidFill>
              <a:latin typeface="Open Sans"/>
              <a:ea typeface="Open Sans"/>
              <a:cs typeface="Open Sans"/>
              <a:sym typeface="Open Sans"/>
            </a:endParaRPr>
          </a:p>
          <a:p>
            <a:pPr marL="0" marR="0" lvl="0" indent="0" algn="ctr" rtl="0">
              <a:lnSpc>
                <a:spcPct val="100000"/>
              </a:lnSpc>
              <a:spcBef>
                <a:spcPts val="0"/>
              </a:spcBef>
              <a:spcAft>
                <a:spcPts val="0"/>
              </a:spcAft>
              <a:buNone/>
            </a:pPr>
            <a:r>
              <a:rPr lang="en" sz="1400" b="0" i="0" u="none" strike="noStrike" cap="none">
                <a:solidFill>
                  <a:srgbClr val="294667"/>
                </a:solidFill>
                <a:latin typeface="Open Sans"/>
                <a:ea typeface="Open Sans"/>
                <a:cs typeface="Open Sans"/>
                <a:sym typeface="Open Sans"/>
              </a:rPr>
              <a:t>(if needed)</a:t>
            </a:r>
            <a:endParaRPr sz="1400" b="0" i="0" u="none" strike="noStrike" cap="none">
              <a:solidFill>
                <a:srgbClr val="294667"/>
              </a:solidFill>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1100"/>
              <a:buFont typeface="Arial"/>
              <a:buNone/>
            </a:pPr>
            <a:endParaRPr sz="1800" b="1" i="0" u="none" strike="noStrike" cap="none">
              <a:solidFill>
                <a:srgbClr val="294667"/>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294667"/>
                </a:solidFill>
                <a:latin typeface="Open Sans"/>
                <a:ea typeface="Open Sans"/>
                <a:cs typeface="Open Sans"/>
                <a:sym typeface="Open Sans"/>
              </a:rPr>
              <a:t>Provide feedback</a:t>
            </a:r>
            <a:endParaRPr sz="1800" b="1" i="0" u="none" strike="noStrike" cap="none">
              <a:solidFill>
                <a:srgbClr val="294667"/>
              </a:solidFill>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1100"/>
              <a:buFont typeface="Arial"/>
              <a:buNone/>
            </a:pPr>
            <a:endParaRPr sz="1800" b="1" i="0" u="none" strike="noStrike" cap="none">
              <a:solidFill>
                <a:srgbClr val="294667"/>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294667"/>
                </a:solidFill>
                <a:latin typeface="Open Sans"/>
                <a:ea typeface="Open Sans"/>
                <a:cs typeface="Open Sans"/>
                <a:sym typeface="Open Sans"/>
              </a:rPr>
              <a:t>Preside </a:t>
            </a:r>
            <a:endParaRPr sz="1800" b="1" i="0" u="none" strike="noStrike" cap="none">
              <a:solidFill>
                <a:srgbClr val="294667"/>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294667"/>
                </a:solidFill>
                <a:latin typeface="Open Sans"/>
                <a:ea typeface="Open Sans"/>
                <a:cs typeface="Open Sans"/>
                <a:sym typeface="Open Sans"/>
              </a:rPr>
              <a:t>(rule on objections, keep trial moving)</a:t>
            </a:r>
            <a:endParaRPr sz="1400" b="0" i="0" u="none" strike="noStrike" cap="none">
              <a:solidFill>
                <a:srgbClr val="294667"/>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294667"/>
              </a:solidFill>
              <a:latin typeface="Open Sans"/>
              <a:ea typeface="Open Sans"/>
              <a:cs typeface="Open Sans"/>
              <a:sym typeface="Open Sans"/>
            </a:endParaRPr>
          </a:p>
        </p:txBody>
      </p:sp>
      <p:sp>
        <p:nvSpPr>
          <p:cNvPr id="226" name="Google Shape;226;p37"/>
          <p:cNvSpPr txBox="1"/>
          <p:nvPr/>
        </p:nvSpPr>
        <p:spPr>
          <a:xfrm>
            <a:off x="6187331" y="2320319"/>
            <a:ext cx="2651700" cy="22908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294667"/>
                </a:solidFill>
                <a:latin typeface="Open Sans"/>
                <a:ea typeface="Open Sans"/>
                <a:cs typeface="Open Sans"/>
                <a:sym typeface="Open Sans"/>
              </a:rPr>
              <a:t>Score</a:t>
            </a:r>
            <a:endParaRPr sz="1800" b="1" i="0" u="none" strike="noStrike" cap="none">
              <a:solidFill>
                <a:srgbClr val="294667"/>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294667"/>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294667"/>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294667"/>
                </a:solidFill>
                <a:latin typeface="Open Sans"/>
                <a:ea typeface="Open Sans"/>
                <a:cs typeface="Open Sans"/>
                <a:sym typeface="Open Sans"/>
              </a:rPr>
              <a:t>Provide feedback</a:t>
            </a:r>
            <a:endParaRPr sz="1800" b="1" i="0" u="none" strike="noStrike" cap="none">
              <a:solidFill>
                <a:srgbClr val="294667"/>
              </a:solidFill>
              <a:latin typeface="Open Sans"/>
              <a:ea typeface="Open Sans"/>
              <a:cs typeface="Open Sans"/>
              <a:sym typeface="Open Sans"/>
            </a:endParaRPr>
          </a:p>
        </p:txBody>
      </p:sp>
      <p:sp>
        <p:nvSpPr>
          <p:cNvPr id="227" name="Google Shape;227;p37"/>
          <p:cNvSpPr txBox="1"/>
          <p:nvPr/>
        </p:nvSpPr>
        <p:spPr>
          <a:xfrm>
            <a:off x="3329850" y="1990425"/>
            <a:ext cx="2724900" cy="305700"/>
          </a:xfrm>
          <a:prstGeom prst="rect">
            <a:avLst/>
          </a:prstGeom>
          <a:solidFill>
            <a:srgbClr val="2946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 sz="2200" b="1" i="0" u="none" strike="noStrike" cap="none">
                <a:solidFill>
                  <a:srgbClr val="FFFFFF"/>
                </a:solidFill>
                <a:latin typeface="Open Sans"/>
                <a:ea typeface="Open Sans"/>
                <a:cs typeface="Open Sans"/>
                <a:sym typeface="Open Sans"/>
              </a:rPr>
              <a:t>PRESIDER</a:t>
            </a:r>
            <a:endParaRPr sz="2200" b="1" i="0" u="none" strike="noStrike" cap="none">
              <a:solidFill>
                <a:srgbClr val="FFFFFF"/>
              </a:solidFill>
              <a:latin typeface="Open Sans"/>
              <a:ea typeface="Open Sans"/>
              <a:cs typeface="Open Sans"/>
              <a:sym typeface="Open Sans"/>
            </a:endParaRPr>
          </a:p>
        </p:txBody>
      </p:sp>
      <p:sp>
        <p:nvSpPr>
          <p:cNvPr id="228" name="Google Shape;228;p37"/>
          <p:cNvSpPr txBox="1"/>
          <p:nvPr/>
        </p:nvSpPr>
        <p:spPr>
          <a:xfrm>
            <a:off x="6169050" y="1990425"/>
            <a:ext cx="2688300" cy="330000"/>
          </a:xfrm>
          <a:prstGeom prst="rect">
            <a:avLst/>
          </a:prstGeom>
          <a:solidFill>
            <a:srgbClr val="2946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 sz="2200" b="1" i="0" u="none" strike="noStrike" cap="none">
                <a:solidFill>
                  <a:srgbClr val="FFFFFF"/>
                </a:solidFill>
                <a:latin typeface="Open Sans"/>
                <a:ea typeface="Open Sans"/>
                <a:cs typeface="Open Sans"/>
                <a:sym typeface="Open Sans"/>
              </a:rPr>
              <a:t>SCORER</a:t>
            </a:r>
            <a:endParaRPr sz="2200" b="1" i="0" u="none" strike="noStrike" cap="none">
              <a:solidFill>
                <a:srgbClr val="FFFFFF"/>
              </a:solidFill>
              <a:latin typeface="Open Sans"/>
              <a:ea typeface="Open Sans"/>
              <a:cs typeface="Open Sans"/>
              <a:sym typeface="Open Sans"/>
            </a:endParaRPr>
          </a:p>
        </p:txBody>
      </p:sp>
      <p:pic>
        <p:nvPicPr>
          <p:cNvPr id="229" name="Google Shape;229;p37"/>
          <p:cNvPicPr preferRelativeResize="0"/>
          <p:nvPr/>
        </p:nvPicPr>
        <p:blipFill rotWithShape="1">
          <a:blip r:embed="rId4">
            <a:alphaModFix/>
          </a:blip>
          <a:srcRect l="12336" t="7019" r="12110" b="20824"/>
          <a:stretch/>
        </p:blipFill>
        <p:spPr>
          <a:xfrm>
            <a:off x="6848838" y="519375"/>
            <a:ext cx="1328680" cy="1269049"/>
          </a:xfrm>
          <a:prstGeom prst="rect">
            <a:avLst/>
          </a:prstGeom>
          <a:noFill/>
          <a:ln>
            <a:noFill/>
          </a:ln>
        </p:spPr>
      </p:pic>
    </p:spTree>
  </p:cSld>
  <p:clrMapOvr>
    <a:masterClrMapping/>
  </p:clrMapOvr>
</p:sld>
</file>

<file path=ppt/theme/theme1.xml><?xml version="1.0" encoding="utf-8"?>
<a:theme xmlns:a="http://schemas.openxmlformats.org/drawingml/2006/main" name="Emil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mil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1483</Words>
  <Application>Microsoft Macintosh PowerPoint</Application>
  <PresentationFormat>On-screen Show (16:9)</PresentationFormat>
  <Paragraphs>219</Paragraphs>
  <Slides>36</Slides>
  <Notes>36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36</vt:i4>
      </vt:variant>
    </vt:vector>
  </HeadingPairs>
  <TitlesOfParts>
    <vt:vector size="43" baseType="lpstr">
      <vt:lpstr>Arial</vt:lpstr>
      <vt:lpstr>Open Sans SemiBold</vt:lpstr>
      <vt:lpstr>Merriweather</vt:lpstr>
      <vt:lpstr>Calibri</vt:lpstr>
      <vt:lpstr>Open Sans</vt:lpstr>
      <vt:lpstr>Emilia template</vt:lpstr>
      <vt:lpstr>Emilia template</vt:lpstr>
      <vt:lpstr>PowerPoint Presentation</vt:lpstr>
      <vt:lpstr>AGENDA</vt:lpstr>
      <vt:lpstr>TRIAL STRUCTURE &amp; WHAT TO EXPECT</vt:lpstr>
      <vt:lpstr>What is mock trial?</vt:lpstr>
      <vt:lpstr>This Year’s Case:   State of Midlands v. Charlie Martin</vt:lpstr>
      <vt:lpstr>Case Information</vt:lpstr>
      <vt:lpstr>TRIAL COMPONENTS</vt:lpstr>
      <vt:lpstr>PRESIDING, SCORING, &amp; COMMENTING</vt:lpstr>
      <vt:lpstr>Your Role</vt:lpstr>
      <vt:lpstr>PRESIDER: RULING ON OBJECTIONS</vt:lpstr>
      <vt:lpstr>Unique Aspects of Trials in Midlands</vt:lpstr>
      <vt:lpstr>Movement Throughout Trial and Exhibits </vt:lpstr>
      <vt:lpstr>The Ballot</vt:lpstr>
      <vt:lpstr>Ballot Organization</vt:lpstr>
      <vt:lpstr>Using the Ballot</vt:lpstr>
      <vt:lpstr>PowerPoint Presentation</vt:lpstr>
      <vt:lpstr>No Separate Scores For:</vt:lpstr>
      <vt:lpstr>PowerPoint Presentation</vt:lpstr>
      <vt:lpstr>PowerPoint Presentation</vt:lpstr>
      <vt:lpstr>Scoring Framework</vt:lpstr>
      <vt:lpstr>Scoring Framework</vt:lpstr>
      <vt:lpstr>Individual Awards</vt:lpstr>
      <vt:lpstr>Scoring Consistency and Student Experience </vt:lpstr>
      <vt:lpstr>Invention of Fact</vt:lpstr>
      <vt:lpstr>Invention of Fact</vt:lpstr>
      <vt:lpstr>Invention of Fact</vt:lpstr>
      <vt:lpstr>PROVIDING COMMENTS</vt:lpstr>
      <vt:lpstr>Giving Comments</vt:lpstr>
      <vt:lpstr>Giving Comments</vt:lpstr>
      <vt:lpstr>Giving Comments</vt:lpstr>
      <vt:lpstr>TIMEKEEPING &amp; OTHER RULES</vt:lpstr>
      <vt:lpstr>Timekeepers</vt:lpstr>
      <vt:lpstr>Anonymity &amp; Spectators</vt:lpstr>
      <vt:lpstr>Conflicts</vt:lpstr>
      <vt:lpstr>What happens next?</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Amelia Yeomelakis</cp:lastModifiedBy>
  <cp:revision>3</cp:revision>
  <dcterms:modified xsi:type="dcterms:W3CDTF">2026-03-09T23:08:32Z</dcterms:modified>
</cp:coreProperties>
</file>